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881DC-EFD7-9F0A-077B-E11B1E4EA068}" v="46" dt="2021-06-15T15:57:56.401"/>
    <p1510:client id="{58269F6F-8000-A88D-08C8-89A41876F5BA}" v="85" dt="2021-06-22T12:55:15.244"/>
    <p1510:client id="{B1615985-F03B-FCC3-9A7D-9EBE78FFCA78}" v="41" dt="2021-06-22T11:01:37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da Bailey" userId="S::lynda.bailey@actionforchildren.org.uk::81916659-a5f4-4d7c-95d3-436efd3bb7c2" providerId="AD" clId="Web-{502881DC-EFD7-9F0A-077B-E11B1E4EA068}"/>
    <pc:docChg chg="modSld">
      <pc:chgData name="Lynda Bailey" userId="S::lynda.bailey@actionforchildren.org.uk::81916659-a5f4-4d7c-95d3-436efd3bb7c2" providerId="AD" clId="Web-{502881DC-EFD7-9F0A-077B-E11B1E4EA068}" dt="2021-06-15T15:57:56.401" v="45" actId="14100"/>
      <pc:docMkLst>
        <pc:docMk/>
      </pc:docMkLst>
      <pc:sldChg chg="modSp">
        <pc:chgData name="Lynda Bailey" userId="S::lynda.bailey@actionforchildren.org.uk::81916659-a5f4-4d7c-95d3-436efd3bb7c2" providerId="AD" clId="Web-{502881DC-EFD7-9F0A-077B-E11B1E4EA068}" dt="2021-06-15T15:57:56.401" v="45" actId="14100"/>
        <pc:sldMkLst>
          <pc:docMk/>
          <pc:sldMk cId="3795044497" sldId="256"/>
        </pc:sldMkLst>
        <pc:spChg chg="mod">
          <ac:chgData name="Lynda Bailey" userId="S::lynda.bailey@actionforchildren.org.uk::81916659-a5f4-4d7c-95d3-436efd3bb7c2" providerId="AD" clId="Web-{502881DC-EFD7-9F0A-077B-E11B1E4EA068}" dt="2021-06-15T15:57:56.401" v="45" actId="14100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Lynda Bailey" userId="S::lynda.bailey@actionforchildren.org.uk::81916659-a5f4-4d7c-95d3-436efd3bb7c2" providerId="AD" clId="Web-{502881DC-EFD7-9F0A-077B-E11B1E4EA068}" dt="2021-06-15T15:57:51.151" v="44" actId="14100"/>
          <ac:spMkLst>
            <pc:docMk/>
            <pc:sldMk cId="3795044497" sldId="256"/>
            <ac:spMk id="20" creationId="{F95A9895-60BA-4318-BAB7-A2603A40EAE0}"/>
          </ac:spMkLst>
        </pc:spChg>
      </pc:sldChg>
    </pc:docChg>
  </pc:docChgLst>
  <pc:docChgLst>
    <pc:chgData name="Cathryn Michelle Lewis" userId="5a6573f3-ad14-4a35-8b14-433482dd519c" providerId="ADAL" clId="{9C78C666-8C0F-428F-85CE-C3ECF1226FE3}"/>
    <pc:docChg chg="undo redo custSel modSld">
      <pc:chgData name="Cathryn Michelle Lewis" userId="5a6573f3-ad14-4a35-8b14-433482dd519c" providerId="ADAL" clId="{9C78C666-8C0F-428F-85CE-C3ECF1226FE3}" dt="2021-06-15T15:52:25.540" v="14" actId="2711"/>
      <pc:docMkLst>
        <pc:docMk/>
      </pc:docMkLst>
      <pc:sldChg chg="modSp mod">
        <pc:chgData name="Cathryn Michelle Lewis" userId="5a6573f3-ad14-4a35-8b14-433482dd519c" providerId="ADAL" clId="{9C78C666-8C0F-428F-85CE-C3ECF1226FE3}" dt="2021-06-15T15:52:25.540" v="14" actId="2711"/>
        <pc:sldMkLst>
          <pc:docMk/>
          <pc:sldMk cId="3795044497" sldId="256"/>
        </pc:sldMkLst>
        <pc:spChg chg="mod">
          <ac:chgData name="Cathryn Michelle Lewis" userId="5a6573f3-ad14-4a35-8b14-433482dd519c" providerId="ADAL" clId="{9C78C666-8C0F-428F-85CE-C3ECF1226FE3}" dt="2021-06-15T15:52:15.971" v="13" actId="2711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Cathryn Michelle Lewis" userId="5a6573f3-ad14-4a35-8b14-433482dd519c" providerId="ADAL" clId="{9C78C666-8C0F-428F-85CE-C3ECF1226FE3}" dt="2021-06-15T15:52:25.540" v="14" actId="2711"/>
          <ac:spMkLst>
            <pc:docMk/>
            <pc:sldMk cId="3795044497" sldId="256"/>
            <ac:spMk id="20" creationId="{F95A9895-60BA-4318-BAB7-A2603A40EAE0}"/>
          </ac:spMkLst>
        </pc:spChg>
        <pc:picChg chg="mod">
          <ac:chgData name="Cathryn Michelle Lewis" userId="5a6573f3-ad14-4a35-8b14-433482dd519c" providerId="ADAL" clId="{9C78C666-8C0F-428F-85CE-C3ECF1226FE3}" dt="2021-06-15T15:51:06.390" v="8" actId="14100"/>
          <ac:picMkLst>
            <pc:docMk/>
            <pc:sldMk cId="3795044497" sldId="256"/>
            <ac:picMk id="4" creationId="{1543475B-08DE-4642-A5F8-C77D89137A59}"/>
          </ac:picMkLst>
        </pc:picChg>
      </pc:sldChg>
    </pc:docChg>
  </pc:docChgLst>
  <pc:docChgLst>
    <pc:chgData name="Cathryn Michelle Lewis" userId="S::cathryn.lewis@actionforchildren.org.uk::5a6573f3-ad14-4a35-8b14-433482dd519c" providerId="AD" clId="Web-{B1615985-F03B-FCC3-9A7D-9EBE78FFCA78}"/>
    <pc:docChg chg="modSld">
      <pc:chgData name="Cathryn Michelle Lewis" userId="S::cathryn.lewis@actionforchildren.org.uk::5a6573f3-ad14-4a35-8b14-433482dd519c" providerId="AD" clId="Web-{B1615985-F03B-FCC3-9A7D-9EBE78FFCA78}" dt="2021-06-22T11:01:37.502" v="22" actId="20577"/>
      <pc:docMkLst>
        <pc:docMk/>
      </pc:docMkLst>
      <pc:sldChg chg="modSp">
        <pc:chgData name="Cathryn Michelle Lewis" userId="S::cathryn.lewis@actionforchildren.org.uk::5a6573f3-ad14-4a35-8b14-433482dd519c" providerId="AD" clId="Web-{B1615985-F03B-FCC3-9A7D-9EBE78FFCA78}" dt="2021-06-22T11:01:37.502" v="22" actId="20577"/>
        <pc:sldMkLst>
          <pc:docMk/>
          <pc:sldMk cId="3795044497" sldId="256"/>
        </pc:sldMkLst>
        <pc:spChg chg="mod">
          <ac:chgData name="Cathryn Michelle Lewis" userId="S::cathryn.lewis@actionforchildren.org.uk::5a6573f3-ad14-4a35-8b14-433482dd519c" providerId="AD" clId="Web-{B1615985-F03B-FCC3-9A7D-9EBE78FFCA78}" dt="2021-06-22T11:01:37.502" v="22" actId="20577"/>
          <ac:spMkLst>
            <pc:docMk/>
            <pc:sldMk cId="3795044497" sldId="256"/>
            <ac:spMk id="43" creationId="{C4B2A71D-7CCA-4EA0-86C3-2D2F854D0520}"/>
          </ac:spMkLst>
        </pc:spChg>
      </pc:sldChg>
    </pc:docChg>
  </pc:docChgLst>
  <pc:docChgLst>
    <pc:chgData name="Cathryn Michelle Lewis" userId="S::cathryn.lewis@actionforchildren.org.uk::5a6573f3-ad14-4a35-8b14-433482dd519c" providerId="AD" clId="Web-{58269F6F-8000-A88D-08C8-89A41876F5BA}"/>
    <pc:docChg chg="modSld">
      <pc:chgData name="Cathryn Michelle Lewis" userId="S::cathryn.lewis@actionforchildren.org.uk::5a6573f3-ad14-4a35-8b14-433482dd519c" providerId="AD" clId="Web-{58269F6F-8000-A88D-08C8-89A41876F5BA}" dt="2021-06-22T12:55:15.244" v="84" actId="1076"/>
      <pc:docMkLst>
        <pc:docMk/>
      </pc:docMkLst>
      <pc:sldChg chg="addSp delSp modSp">
        <pc:chgData name="Cathryn Michelle Lewis" userId="S::cathryn.lewis@actionforchildren.org.uk::5a6573f3-ad14-4a35-8b14-433482dd519c" providerId="AD" clId="Web-{58269F6F-8000-A88D-08C8-89A41876F5BA}" dt="2021-06-22T12:55:15.244" v="84" actId="1076"/>
        <pc:sldMkLst>
          <pc:docMk/>
          <pc:sldMk cId="3795044497" sldId="256"/>
        </pc:sldMkLst>
        <pc:spChg chg="add mod">
          <ac:chgData name="Cathryn Michelle Lewis" userId="S::cathryn.lewis@actionforchildren.org.uk::5a6573f3-ad14-4a35-8b14-433482dd519c" providerId="AD" clId="Web-{58269F6F-8000-A88D-08C8-89A41876F5BA}" dt="2021-06-22T12:54:00.020" v="70" actId="14100"/>
          <ac:spMkLst>
            <pc:docMk/>
            <pc:sldMk cId="3795044497" sldId="256"/>
            <ac:spMk id="5" creationId="{76770AFA-E912-4858-A9A1-16188A565D7C}"/>
          </ac:spMkLst>
        </pc:spChg>
        <pc:spChg chg="add del mod">
          <ac:chgData name="Cathryn Michelle Lewis" userId="S::cathryn.lewis@actionforchildren.org.uk::5a6573f3-ad14-4a35-8b14-433482dd519c" providerId="AD" clId="Web-{58269F6F-8000-A88D-08C8-89A41876F5BA}" dt="2021-06-22T12:54:19.787" v="75"/>
          <ac:spMkLst>
            <pc:docMk/>
            <pc:sldMk cId="3795044497" sldId="256"/>
            <ac:spMk id="6" creationId="{B84AEE9B-D504-4064-8894-F052AE2D6265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2:56.922" v="61" actId="20577"/>
          <ac:spMkLst>
            <pc:docMk/>
            <pc:sldMk cId="3795044497" sldId="256"/>
            <ac:spMk id="8" creationId="{8D1215FF-AFE4-4A3B-910A-DE19BF0C6D83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41.628" v="66" actId="1076"/>
          <ac:spMkLst>
            <pc:docMk/>
            <pc:sldMk cId="3795044497" sldId="256"/>
            <ac:spMk id="18" creationId="{B9561135-B51F-4270-8C99-4DCC60762B3A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18.611" v="64" actId="20577"/>
          <ac:spMkLst>
            <pc:docMk/>
            <pc:sldMk cId="3795044497" sldId="256"/>
            <ac:spMk id="20" creationId="{F95A9895-60BA-4318-BAB7-A2603A40EAE0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3:46.925" v="67" actId="1076"/>
          <ac:spMkLst>
            <pc:docMk/>
            <pc:sldMk cId="3795044497" sldId="256"/>
            <ac:spMk id="23" creationId="{95F39F22-CCB0-4A72-AFDB-739231D56EB7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32.491" v="77" actId="1076"/>
          <ac:spMkLst>
            <pc:docMk/>
            <pc:sldMk cId="3795044497" sldId="256"/>
            <ac:spMk id="25" creationId="{F658B4E4-04B3-4398-8DF9-3B51FF0AA9AC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5:15.244" v="84" actId="1076"/>
          <ac:spMkLst>
            <pc:docMk/>
            <pc:sldMk cId="3795044497" sldId="256"/>
            <ac:spMk id="37" creationId="{7FEC8CAC-EC4A-421B-A4E6-E90A324669FB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37.163" v="78" actId="1076"/>
          <ac:spMkLst>
            <pc:docMk/>
            <pc:sldMk cId="3795044497" sldId="256"/>
            <ac:spMk id="54" creationId="{A9D0BBF1-FBF4-43FF-A459-192B7CD516B1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5:10.634" v="83" actId="1076"/>
          <ac:spMkLst>
            <pc:docMk/>
            <pc:sldMk cId="3795044497" sldId="256"/>
            <ac:spMk id="58" creationId="{3BF84F4A-F257-4091-A50A-DD38D7A15B22}"/>
          </ac:spMkLst>
        </pc:spChg>
        <pc:spChg chg="mod">
          <ac:chgData name="Cathryn Michelle Lewis" userId="S::cathryn.lewis@actionforchildren.org.uk::5a6573f3-ad14-4a35-8b14-433482dd519c" providerId="AD" clId="Web-{58269F6F-8000-A88D-08C8-89A41876F5BA}" dt="2021-06-22T12:54:41.148" v="79" actId="1076"/>
          <ac:spMkLst>
            <pc:docMk/>
            <pc:sldMk cId="3795044497" sldId="256"/>
            <ac:spMk id="61" creationId="{5CEF17B3-615F-4723-A833-D0BFB2F8AF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0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5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0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2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1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xmlns="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xmlns="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xmlns="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6/24/2021</a:t>
            </a:fld>
            <a:endParaRPr lang="en-US" sz="10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51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xmlns="" id="{375C00A8-2250-4F87-9F80-E3E80531FB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5CC528D8-C318-4E44-BB11-0CAE58C2AF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3B9AB4-A960-4C37-B2F1-F08E8ADDA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117" y="289695"/>
            <a:ext cx="4478695" cy="1614951"/>
          </a:xfrm>
        </p:spPr>
        <p:txBody>
          <a:bodyPr>
            <a:noAutofit/>
          </a:bodyPr>
          <a:lstStyle/>
          <a:p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4400" b="1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581F72-2D76-47BF-8C23-17CF6DDBC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321" y="3745363"/>
            <a:ext cx="5455610" cy="2027544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GB" sz="7200" b="1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GB"/>
          </a:p>
        </p:txBody>
      </p:sp>
      <p:grpSp>
        <p:nvGrpSpPr>
          <p:cNvPr id="55" name="decorative circles">
            <a:extLst>
              <a:ext uri="{FF2B5EF4-FFF2-40B4-BE49-F238E27FC236}">
                <a16:creationId xmlns:a16="http://schemas.microsoft.com/office/drawing/2014/main" xmlns="" id="{6F84FFF5-4ABC-42CD-9D4C-9F3AB50FD3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008627" y="289695"/>
            <a:ext cx="5228154" cy="6468872"/>
            <a:chOff x="6008627" y="289695"/>
            <a:chExt cx="5228154" cy="6468872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165D367D-2240-48ED-BB65-1221C6EA9C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3B0EEF61-DBF2-4BF2-9887-F74596FEEC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3BF84F4A-F257-4091-A50A-DD38D7A15B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08627" y="6292126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1F2976B4-BD0D-4EBA-928D-2F97FA6BED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770340" y="674287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D29C1743-B3CB-4A6A-9DD6-3E9023B261D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08627" y="5407667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Oval 1">
            <a:extLst>
              <a:ext uri="{FF2B5EF4-FFF2-40B4-BE49-F238E27FC236}">
                <a16:creationId xmlns:a16="http://schemas.microsoft.com/office/drawing/2014/main" xmlns="" id="{6FA27A92-E95C-4CE7-A034-1729B3C620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75068" y="1214970"/>
            <a:ext cx="5716933" cy="5643030"/>
          </a:xfrm>
          <a:custGeom>
            <a:avLst/>
            <a:gdLst>
              <a:gd name="connsiteX0" fmla="*/ 3371933 w 5716933"/>
              <a:gd name="connsiteY0" fmla="*/ 0 h 5643030"/>
              <a:gd name="connsiteX1" fmla="*/ 5516795 w 5716933"/>
              <a:gd name="connsiteY1" fmla="*/ 769986 h 5643030"/>
              <a:gd name="connsiteX2" fmla="*/ 5716933 w 5716933"/>
              <a:gd name="connsiteY2" fmla="*/ 951883 h 5643030"/>
              <a:gd name="connsiteX3" fmla="*/ 5716933 w 5716933"/>
              <a:gd name="connsiteY3" fmla="*/ 5643030 h 5643030"/>
              <a:gd name="connsiteX4" fmla="*/ 884716 w 5716933"/>
              <a:gd name="connsiteY4" fmla="*/ 5643030 h 5643030"/>
              <a:gd name="connsiteX5" fmla="*/ 769986 w 5716933"/>
              <a:gd name="connsiteY5" fmla="*/ 5516796 h 5643030"/>
              <a:gd name="connsiteX6" fmla="*/ 0 w 5716933"/>
              <a:gd name="connsiteY6" fmla="*/ 3371933 h 5643030"/>
              <a:gd name="connsiteX7" fmla="*/ 3371933 w 5716933"/>
              <a:gd name="connsiteY7" fmla="*/ 0 h 564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16933" h="5643030">
                <a:moveTo>
                  <a:pt x="3371933" y="0"/>
                </a:moveTo>
                <a:cubicBezTo>
                  <a:pt x="4186675" y="0"/>
                  <a:pt x="4933927" y="288960"/>
                  <a:pt x="5516795" y="769986"/>
                </a:cubicBezTo>
                <a:lnTo>
                  <a:pt x="5716933" y="951883"/>
                </a:lnTo>
                <a:lnTo>
                  <a:pt x="5716933" y="5643030"/>
                </a:lnTo>
                <a:lnTo>
                  <a:pt x="884716" y="5643030"/>
                </a:lnTo>
                <a:lnTo>
                  <a:pt x="769986" y="5516796"/>
                </a:lnTo>
                <a:cubicBezTo>
                  <a:pt x="288960" y="4933927"/>
                  <a:pt x="0" y="4186675"/>
                  <a:pt x="0" y="3371933"/>
                </a:cubicBezTo>
                <a:cubicBezTo>
                  <a:pt x="0" y="1509666"/>
                  <a:pt x="1509666" y="0"/>
                  <a:pt x="337193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543475B-08DE-4642-A5F8-C77D89137A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7498" y="5521034"/>
            <a:ext cx="2142746" cy="963133"/>
          </a:xfrm>
          <a:prstGeom prst="rect">
            <a:avLst/>
          </a:prstGeom>
          <a:effectLst>
            <a:glow rad="12700">
              <a:schemeClr val="bg1">
                <a:lumMod val="75000"/>
              </a:schemeClr>
            </a:glow>
          </a:effec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C4B2A71D-7CCA-4EA0-86C3-2D2F854D0520}"/>
              </a:ext>
            </a:extLst>
          </p:cNvPr>
          <p:cNvSpPr txBox="1"/>
          <p:nvPr/>
        </p:nvSpPr>
        <p:spPr>
          <a:xfrm>
            <a:off x="7470924" y="2586633"/>
            <a:ext cx="4399245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New 0-5 Parenting and Toddler Group</a:t>
            </a:r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latin typeface="Calibri"/>
                <a:ea typeface="Calibri" panose="020F0502020204030204" pitchFamily="34" charset="0"/>
                <a:cs typeface="Times New Roman"/>
              </a:rPr>
              <a:t> for Children with Additional Needs</a:t>
            </a:r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 supported by </a:t>
            </a:r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>
                <a:ln>
                  <a:solidFill>
                    <a:schemeClr val="bg2">
                      <a:lumMod val="25000"/>
                    </a:schemeClr>
                  </a:solidFill>
                </a:ln>
                <a:effectLst/>
                <a:latin typeface="Calibri"/>
                <a:ea typeface="Calibri" panose="020F0502020204030204" pitchFamily="34" charset="0"/>
                <a:cs typeface="Times New Roman"/>
              </a:rPr>
              <a:t>Action for Children</a:t>
            </a:r>
            <a:endParaRPr lang="en-GB" sz="3200" dirty="0">
              <a:latin typeface="Calibri"/>
              <a:cs typeface="Times New Roman"/>
            </a:endParaRP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xmlns="" id="{8D1215FF-AFE4-4A3B-910A-DE19BF0C6D83}"/>
              </a:ext>
            </a:extLst>
          </p:cNvPr>
          <p:cNvSpPr/>
          <p:nvPr/>
        </p:nvSpPr>
        <p:spPr>
          <a:xfrm>
            <a:off x="247858" y="169732"/>
            <a:ext cx="4094274" cy="1677622"/>
          </a:xfrm>
          <a:prstGeom prst="wedgeEllipseCallou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400" i="1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Successful parents are not the ones who never struggle.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They are the ones that never give up despite the struggle.</a:t>
            </a:r>
          </a:p>
          <a:p>
            <a:pPr algn="ctr"/>
            <a:endParaRPr lang="en-GB" sz="1800" b="1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B9561135-B51F-4270-8C99-4DCC60762B3A}"/>
              </a:ext>
            </a:extLst>
          </p:cNvPr>
          <p:cNvSpPr/>
          <p:nvPr/>
        </p:nvSpPr>
        <p:spPr>
          <a:xfrm>
            <a:off x="185254" y="2217107"/>
            <a:ext cx="3042347" cy="183278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There is no one way to be a perfect parent but a million ways to be a good one.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F95A9895-60BA-4318-BAB7-A2603A40EAE0}"/>
              </a:ext>
            </a:extLst>
          </p:cNvPr>
          <p:cNvSpPr/>
          <p:nvPr/>
        </p:nvSpPr>
        <p:spPr>
          <a:xfrm>
            <a:off x="457703" y="4033044"/>
            <a:ext cx="5736297" cy="2723521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Join us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Session are free</a:t>
            </a: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, with toys</a:t>
            </a: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,</a:t>
            </a: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 activities</a:t>
            </a: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, advise and support  </a:t>
            </a: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for all</a:t>
            </a: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.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/>
            </a:endParaRP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For more details please contact</a:t>
            </a:r>
          </a:p>
          <a:p>
            <a:pPr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Lyn Bailey on 07834006275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chemeClr val="bg1"/>
                </a:solidFill>
                <a:effectLst/>
                <a:latin typeface="Calibri"/>
                <a:ea typeface="Calibri" panose="020F0502020204030204" pitchFamily="34" charset="0"/>
                <a:cs typeface="Calibri Light"/>
              </a:rPr>
              <a:t>Or FFDS@actionforchildren.org.uk</a:t>
            </a:r>
            <a:r>
              <a:rPr lang="en-GB" b="1" dirty="0">
                <a:solidFill>
                  <a:schemeClr val="bg1"/>
                </a:solidFill>
                <a:latin typeface="Calibri"/>
                <a:ea typeface="Calibri" panose="020F0502020204030204" pitchFamily="34" charset="0"/>
                <a:cs typeface="Calibri Light"/>
              </a:rPr>
              <a:t> </a:t>
            </a:r>
            <a:endParaRPr lang="en-GB" sz="1800" b="1" dirty="0">
              <a:solidFill>
                <a:schemeClr val="bg1"/>
              </a:solidFill>
              <a:effectLst/>
              <a:latin typeface="Calibri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xmlns="" id="{95F39F22-CCB0-4A72-AFDB-739231D56EB7}"/>
              </a:ext>
            </a:extLst>
          </p:cNvPr>
          <p:cNvSpPr/>
          <p:nvPr/>
        </p:nvSpPr>
        <p:spPr>
          <a:xfrm>
            <a:off x="3672702" y="2426429"/>
            <a:ext cx="2520818" cy="1202182"/>
          </a:xfrm>
          <a:prstGeom prst="flowChartTerminator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/>
                <a:ea typeface="Calibri" panose="020F0502020204030204" pitchFamily="34" charset="0"/>
                <a:cs typeface="Calibri Light"/>
              </a:rPr>
              <a:t>Down to earth parenting advice you can trust</a:t>
            </a: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xmlns="" id="{F658B4E4-04B3-4398-8DF9-3B51FF0AA9AC}"/>
              </a:ext>
            </a:extLst>
          </p:cNvPr>
          <p:cNvSpPr/>
          <p:nvPr/>
        </p:nvSpPr>
        <p:spPr>
          <a:xfrm>
            <a:off x="7054715" y="1808200"/>
            <a:ext cx="914400" cy="914400"/>
          </a:xfrm>
          <a:prstGeom prst="star5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Star: 5 Points 53">
            <a:extLst>
              <a:ext uri="{FF2B5EF4-FFF2-40B4-BE49-F238E27FC236}">
                <a16:creationId xmlns:a16="http://schemas.microsoft.com/office/drawing/2014/main" xmlns="" id="{A9D0BBF1-FBF4-43FF-A459-192B7CD516B1}"/>
              </a:ext>
            </a:extLst>
          </p:cNvPr>
          <p:cNvSpPr/>
          <p:nvPr/>
        </p:nvSpPr>
        <p:spPr>
          <a:xfrm>
            <a:off x="8851961" y="843994"/>
            <a:ext cx="914400" cy="914400"/>
          </a:xfrm>
          <a:prstGeom prst="star5">
            <a:avLst/>
          </a:prstGeom>
          <a:solidFill>
            <a:schemeClr val="accent2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xmlns="" id="{7FEC8CAC-EC4A-421B-A4E6-E90A324669FB}"/>
              </a:ext>
            </a:extLst>
          </p:cNvPr>
          <p:cNvSpPr/>
          <p:nvPr/>
        </p:nvSpPr>
        <p:spPr>
          <a:xfrm>
            <a:off x="5814511" y="6114618"/>
            <a:ext cx="197053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Star: 5 Points 46">
            <a:extLst>
              <a:ext uri="{FF2B5EF4-FFF2-40B4-BE49-F238E27FC236}">
                <a16:creationId xmlns:a16="http://schemas.microsoft.com/office/drawing/2014/main" xmlns="" id="{302CB34B-EF96-4E19-89D6-7BBA829C2387}"/>
              </a:ext>
            </a:extLst>
          </p:cNvPr>
          <p:cNvSpPr/>
          <p:nvPr/>
        </p:nvSpPr>
        <p:spPr>
          <a:xfrm>
            <a:off x="6106390" y="3382240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Star: 5 Points 60">
            <a:extLst>
              <a:ext uri="{FF2B5EF4-FFF2-40B4-BE49-F238E27FC236}">
                <a16:creationId xmlns:a16="http://schemas.microsoft.com/office/drawing/2014/main" xmlns="" id="{5CEF17B3-615F-4723-A833-D0BFB2F8AFC2}"/>
              </a:ext>
            </a:extLst>
          </p:cNvPr>
          <p:cNvSpPr/>
          <p:nvPr/>
        </p:nvSpPr>
        <p:spPr>
          <a:xfrm>
            <a:off x="10857243" y="1146000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Star: 5 Points 62">
            <a:extLst>
              <a:ext uri="{FF2B5EF4-FFF2-40B4-BE49-F238E27FC236}">
                <a16:creationId xmlns:a16="http://schemas.microsoft.com/office/drawing/2014/main" xmlns="" id="{49B0B98E-B9E0-4CEB-B2BA-A9D8FBAB8F8E}"/>
              </a:ext>
            </a:extLst>
          </p:cNvPr>
          <p:cNvSpPr/>
          <p:nvPr/>
        </p:nvSpPr>
        <p:spPr>
          <a:xfrm>
            <a:off x="6556524" y="5733619"/>
            <a:ext cx="914400" cy="914400"/>
          </a:xfrm>
          <a:prstGeom prst="star5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xmlns="" id="{76770AFA-E912-4858-A9A1-16188A565D7C}"/>
              </a:ext>
            </a:extLst>
          </p:cNvPr>
          <p:cNvSpPr/>
          <p:nvPr/>
        </p:nvSpPr>
        <p:spPr>
          <a:xfrm>
            <a:off x="4536142" y="110536"/>
            <a:ext cx="3218325" cy="1792940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ea typeface="+mn-lt"/>
                <a:cs typeface="+mn-lt"/>
              </a:rPr>
              <a:t>Additional needs support </a:t>
            </a:r>
            <a:endParaRPr lang="en-US" sz="1600" b="1">
              <a:cs typeface="Calibri"/>
            </a:endParaRPr>
          </a:p>
          <a:p>
            <a:pPr algn="ctr"/>
            <a:r>
              <a:rPr lang="en-GB" sz="1600" b="1" dirty="0">
                <a:ea typeface="+mn-lt"/>
                <a:cs typeface="+mn-lt"/>
              </a:rPr>
              <a:t>Disability awareness </a:t>
            </a:r>
            <a:endParaRPr lang="en-GB" sz="1600" b="1">
              <a:cs typeface="Calibri"/>
            </a:endParaRPr>
          </a:p>
          <a:p>
            <a:pPr algn="ctr"/>
            <a:r>
              <a:rPr lang="en-GB" sz="1600" b="1" dirty="0">
                <a:ea typeface="+mn-lt"/>
                <a:cs typeface="+mn-lt"/>
              </a:rPr>
              <a:t>Support with communication </a:t>
            </a:r>
            <a:endParaRPr lang="en-GB" sz="1600" b="1">
              <a:cs typeface="Calibri"/>
            </a:endParaRPr>
          </a:p>
          <a:p>
            <a:pPr algn="ctr"/>
            <a:r>
              <a:rPr lang="en-GB" sz="1600" b="1" dirty="0">
                <a:ea typeface="+mn-lt"/>
                <a:cs typeface="+mn-lt"/>
              </a:rPr>
              <a:t>Understanding Diagnosis </a:t>
            </a:r>
            <a:endParaRPr lang="en-GB" sz="1600" b="1">
              <a:cs typeface="Calibri"/>
            </a:endParaRPr>
          </a:p>
          <a:p>
            <a:pPr algn="ctr"/>
            <a:r>
              <a:rPr lang="en-GB" sz="1600" b="1" dirty="0">
                <a:ea typeface="+mn-lt"/>
                <a:cs typeface="+mn-lt"/>
              </a:rPr>
              <a:t>Celebrating Differences </a:t>
            </a:r>
            <a:endParaRPr lang="en-GB" sz="16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5044497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42CAC89EAB52448945ACE75982AAC0" ma:contentTypeVersion="12" ma:contentTypeDescription="Create a new document." ma:contentTypeScope="" ma:versionID="69e0ca7f7422b33ec084c357abdd008a">
  <xsd:schema xmlns:xsd="http://www.w3.org/2001/XMLSchema" xmlns:xs="http://www.w3.org/2001/XMLSchema" xmlns:p="http://schemas.microsoft.com/office/2006/metadata/properties" xmlns:ns2="45ff43a1-b91e-4984-ba90-8fd78dee60f6" xmlns:ns3="339dd051-95a2-450e-9c07-a063c51b2b44" targetNamespace="http://schemas.microsoft.com/office/2006/metadata/properties" ma:root="true" ma:fieldsID="0f2346334f5c1f893eb74ec7b292af1c" ns2:_="" ns3:_="">
    <xsd:import namespace="45ff43a1-b91e-4984-ba90-8fd78dee60f6"/>
    <xsd:import namespace="339dd051-95a2-450e-9c07-a063c51b2b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x0031_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f43a1-b91e-4984-ba90-8fd78dee60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x0031_" ma:index="14" nillable="true" ma:displayName="1" ma:format="Dropdown" ma:internalName="_x0031_" ma:percentage="FALSE">
      <xsd:simpleType>
        <xsd:restriction base="dms:Number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9dd051-95a2-450e-9c07-a063c51b2b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1_ xmlns="45ff43a1-b91e-4984-ba90-8fd78dee60f6" xsi:nil="true"/>
    <SharedWithUsers xmlns="339dd051-95a2-450e-9c07-a063c51b2b44">
      <UserInfo>
        <DisplayName>Keris Higgins</DisplayName>
        <AccountId>21</AccountId>
        <AccountType/>
      </UserInfo>
      <UserInfo>
        <DisplayName>Sylvia Lowery</DisplayName>
        <AccountId>22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BEB1C7F-6FED-49AC-86E1-611EB35955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6CB0A8-8194-4250-95C8-7E5A96E3C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ff43a1-b91e-4984-ba90-8fd78dee60f6"/>
    <ds:schemaRef ds:uri="339dd051-95a2-450e-9c07-a063c51b2b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91EBEC-52EF-4029-8016-BF4777FE60C1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5ff43a1-b91e-4984-ba90-8fd78dee60f6"/>
    <ds:schemaRef ds:uri="339dd051-95a2-450e-9c07-a063c51b2b4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Nova</vt:lpstr>
      <vt:lpstr>Times New Roman</vt:lpstr>
      <vt:lpstr>ConfettiVTI</vt:lpstr>
      <vt:lpstr>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</dc:title>
  <dc:creator>Cathryn Michelle Lewis</dc:creator>
  <cp:lastModifiedBy>Kathy Williams</cp:lastModifiedBy>
  <cp:revision>56</cp:revision>
  <dcterms:created xsi:type="dcterms:W3CDTF">2021-06-15T14:58:14Z</dcterms:created>
  <dcterms:modified xsi:type="dcterms:W3CDTF">2021-06-24T12:13:42Z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0x0101005442CAC89EAB52448945ACE75982AAC0</vt:lpwstr>
  </property>
</Properties>
</file>