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4"/>
  </p:sld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02881DC-EFD7-9F0A-077B-E11B1E4EA068}" v="46" dt="2021-06-15T15:57:56.401"/>
    <p1510:client id="{58269F6F-8000-A88D-08C8-89A41876F5BA}" v="85" dt="2021-06-22T12:55:15.244"/>
    <p1510:client id="{B1615985-F03B-FCC3-9A7D-9EBE78FFCA78}" v="41" dt="2021-06-22T11:01:37.50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ynda Bailey" userId="S::lynda.bailey@actionforchildren.org.uk::81916659-a5f4-4d7c-95d3-436efd3bb7c2" providerId="AD" clId="Web-{502881DC-EFD7-9F0A-077B-E11B1E4EA068}"/>
    <pc:docChg chg="modSld">
      <pc:chgData name="Lynda Bailey" userId="S::lynda.bailey@actionforchildren.org.uk::81916659-a5f4-4d7c-95d3-436efd3bb7c2" providerId="AD" clId="Web-{502881DC-EFD7-9F0A-077B-E11B1E4EA068}" dt="2021-06-15T15:57:56.401" v="45" actId="14100"/>
      <pc:docMkLst>
        <pc:docMk/>
      </pc:docMkLst>
      <pc:sldChg chg="modSp">
        <pc:chgData name="Lynda Bailey" userId="S::lynda.bailey@actionforchildren.org.uk::81916659-a5f4-4d7c-95d3-436efd3bb7c2" providerId="AD" clId="Web-{502881DC-EFD7-9F0A-077B-E11B1E4EA068}" dt="2021-06-15T15:57:56.401" v="45" actId="14100"/>
        <pc:sldMkLst>
          <pc:docMk/>
          <pc:sldMk cId="3795044497" sldId="256"/>
        </pc:sldMkLst>
        <pc:spChg chg="mod">
          <ac:chgData name="Lynda Bailey" userId="S::lynda.bailey@actionforchildren.org.uk::81916659-a5f4-4d7c-95d3-436efd3bb7c2" providerId="AD" clId="Web-{502881DC-EFD7-9F0A-077B-E11B1E4EA068}" dt="2021-06-15T15:57:56.401" v="45" actId="14100"/>
          <ac:spMkLst>
            <pc:docMk/>
            <pc:sldMk cId="3795044497" sldId="256"/>
            <ac:spMk id="8" creationId="{8D1215FF-AFE4-4A3B-910A-DE19BF0C6D83}"/>
          </ac:spMkLst>
        </pc:spChg>
        <pc:spChg chg="mod">
          <ac:chgData name="Lynda Bailey" userId="S::lynda.bailey@actionforchildren.org.uk::81916659-a5f4-4d7c-95d3-436efd3bb7c2" providerId="AD" clId="Web-{502881DC-EFD7-9F0A-077B-E11B1E4EA068}" dt="2021-06-15T15:57:51.151" v="44" actId="14100"/>
          <ac:spMkLst>
            <pc:docMk/>
            <pc:sldMk cId="3795044497" sldId="256"/>
            <ac:spMk id="20" creationId="{F95A9895-60BA-4318-BAB7-A2603A40EAE0}"/>
          </ac:spMkLst>
        </pc:spChg>
      </pc:sldChg>
    </pc:docChg>
  </pc:docChgLst>
  <pc:docChgLst>
    <pc:chgData name="Cathryn Michelle Lewis" userId="5a6573f3-ad14-4a35-8b14-433482dd519c" providerId="ADAL" clId="{9C78C666-8C0F-428F-85CE-C3ECF1226FE3}"/>
    <pc:docChg chg="undo redo custSel modSld">
      <pc:chgData name="Cathryn Michelle Lewis" userId="5a6573f3-ad14-4a35-8b14-433482dd519c" providerId="ADAL" clId="{9C78C666-8C0F-428F-85CE-C3ECF1226FE3}" dt="2021-06-15T15:52:25.540" v="14" actId="2711"/>
      <pc:docMkLst>
        <pc:docMk/>
      </pc:docMkLst>
      <pc:sldChg chg="modSp mod">
        <pc:chgData name="Cathryn Michelle Lewis" userId="5a6573f3-ad14-4a35-8b14-433482dd519c" providerId="ADAL" clId="{9C78C666-8C0F-428F-85CE-C3ECF1226FE3}" dt="2021-06-15T15:52:25.540" v="14" actId="2711"/>
        <pc:sldMkLst>
          <pc:docMk/>
          <pc:sldMk cId="3795044497" sldId="256"/>
        </pc:sldMkLst>
        <pc:spChg chg="mod">
          <ac:chgData name="Cathryn Michelle Lewis" userId="5a6573f3-ad14-4a35-8b14-433482dd519c" providerId="ADAL" clId="{9C78C666-8C0F-428F-85CE-C3ECF1226FE3}" dt="2021-06-15T15:52:15.971" v="13" actId="2711"/>
          <ac:spMkLst>
            <pc:docMk/>
            <pc:sldMk cId="3795044497" sldId="256"/>
            <ac:spMk id="8" creationId="{8D1215FF-AFE4-4A3B-910A-DE19BF0C6D83}"/>
          </ac:spMkLst>
        </pc:spChg>
        <pc:spChg chg="mod">
          <ac:chgData name="Cathryn Michelle Lewis" userId="5a6573f3-ad14-4a35-8b14-433482dd519c" providerId="ADAL" clId="{9C78C666-8C0F-428F-85CE-C3ECF1226FE3}" dt="2021-06-15T15:52:25.540" v="14" actId="2711"/>
          <ac:spMkLst>
            <pc:docMk/>
            <pc:sldMk cId="3795044497" sldId="256"/>
            <ac:spMk id="20" creationId="{F95A9895-60BA-4318-BAB7-A2603A40EAE0}"/>
          </ac:spMkLst>
        </pc:spChg>
        <pc:picChg chg="mod">
          <ac:chgData name="Cathryn Michelle Lewis" userId="5a6573f3-ad14-4a35-8b14-433482dd519c" providerId="ADAL" clId="{9C78C666-8C0F-428F-85CE-C3ECF1226FE3}" dt="2021-06-15T15:51:06.390" v="8" actId="14100"/>
          <ac:picMkLst>
            <pc:docMk/>
            <pc:sldMk cId="3795044497" sldId="256"/>
            <ac:picMk id="4" creationId="{1543475B-08DE-4642-A5F8-C77D89137A59}"/>
          </ac:picMkLst>
        </pc:picChg>
      </pc:sldChg>
    </pc:docChg>
  </pc:docChgLst>
  <pc:docChgLst>
    <pc:chgData name="Cathryn Michelle Lewis" userId="S::cathryn.lewis@actionforchildren.org.uk::5a6573f3-ad14-4a35-8b14-433482dd519c" providerId="AD" clId="Web-{B1615985-F03B-FCC3-9A7D-9EBE78FFCA78}"/>
    <pc:docChg chg="modSld">
      <pc:chgData name="Cathryn Michelle Lewis" userId="S::cathryn.lewis@actionforchildren.org.uk::5a6573f3-ad14-4a35-8b14-433482dd519c" providerId="AD" clId="Web-{B1615985-F03B-FCC3-9A7D-9EBE78FFCA78}" dt="2021-06-22T11:01:37.502" v="22" actId="20577"/>
      <pc:docMkLst>
        <pc:docMk/>
      </pc:docMkLst>
      <pc:sldChg chg="modSp">
        <pc:chgData name="Cathryn Michelle Lewis" userId="S::cathryn.lewis@actionforchildren.org.uk::5a6573f3-ad14-4a35-8b14-433482dd519c" providerId="AD" clId="Web-{B1615985-F03B-FCC3-9A7D-9EBE78FFCA78}" dt="2021-06-22T11:01:37.502" v="22" actId="20577"/>
        <pc:sldMkLst>
          <pc:docMk/>
          <pc:sldMk cId="3795044497" sldId="256"/>
        </pc:sldMkLst>
        <pc:spChg chg="mod">
          <ac:chgData name="Cathryn Michelle Lewis" userId="S::cathryn.lewis@actionforchildren.org.uk::5a6573f3-ad14-4a35-8b14-433482dd519c" providerId="AD" clId="Web-{B1615985-F03B-FCC3-9A7D-9EBE78FFCA78}" dt="2021-06-22T11:01:37.502" v="22" actId="20577"/>
          <ac:spMkLst>
            <pc:docMk/>
            <pc:sldMk cId="3795044497" sldId="256"/>
            <ac:spMk id="43" creationId="{C4B2A71D-7CCA-4EA0-86C3-2D2F854D0520}"/>
          </ac:spMkLst>
        </pc:spChg>
      </pc:sldChg>
    </pc:docChg>
  </pc:docChgLst>
  <pc:docChgLst>
    <pc:chgData name="Cathryn Michelle Lewis" userId="S::cathryn.lewis@actionforchildren.org.uk::5a6573f3-ad14-4a35-8b14-433482dd519c" providerId="AD" clId="Web-{58269F6F-8000-A88D-08C8-89A41876F5BA}"/>
    <pc:docChg chg="modSld">
      <pc:chgData name="Cathryn Michelle Lewis" userId="S::cathryn.lewis@actionforchildren.org.uk::5a6573f3-ad14-4a35-8b14-433482dd519c" providerId="AD" clId="Web-{58269F6F-8000-A88D-08C8-89A41876F5BA}" dt="2021-06-22T12:55:15.244" v="84" actId="1076"/>
      <pc:docMkLst>
        <pc:docMk/>
      </pc:docMkLst>
      <pc:sldChg chg="addSp delSp modSp">
        <pc:chgData name="Cathryn Michelle Lewis" userId="S::cathryn.lewis@actionforchildren.org.uk::5a6573f3-ad14-4a35-8b14-433482dd519c" providerId="AD" clId="Web-{58269F6F-8000-A88D-08C8-89A41876F5BA}" dt="2021-06-22T12:55:15.244" v="84" actId="1076"/>
        <pc:sldMkLst>
          <pc:docMk/>
          <pc:sldMk cId="3795044497" sldId="256"/>
        </pc:sldMkLst>
        <pc:spChg chg="add mod">
          <ac:chgData name="Cathryn Michelle Lewis" userId="S::cathryn.lewis@actionforchildren.org.uk::5a6573f3-ad14-4a35-8b14-433482dd519c" providerId="AD" clId="Web-{58269F6F-8000-A88D-08C8-89A41876F5BA}" dt="2021-06-22T12:54:00.020" v="70" actId="14100"/>
          <ac:spMkLst>
            <pc:docMk/>
            <pc:sldMk cId="3795044497" sldId="256"/>
            <ac:spMk id="5" creationId="{76770AFA-E912-4858-A9A1-16188A565D7C}"/>
          </ac:spMkLst>
        </pc:spChg>
        <pc:spChg chg="add del mod">
          <ac:chgData name="Cathryn Michelle Lewis" userId="S::cathryn.lewis@actionforchildren.org.uk::5a6573f3-ad14-4a35-8b14-433482dd519c" providerId="AD" clId="Web-{58269F6F-8000-A88D-08C8-89A41876F5BA}" dt="2021-06-22T12:54:19.787" v="75"/>
          <ac:spMkLst>
            <pc:docMk/>
            <pc:sldMk cId="3795044497" sldId="256"/>
            <ac:spMk id="6" creationId="{B84AEE9B-D504-4064-8894-F052AE2D6265}"/>
          </ac:spMkLst>
        </pc:spChg>
        <pc:spChg chg="mod">
          <ac:chgData name="Cathryn Michelle Lewis" userId="S::cathryn.lewis@actionforchildren.org.uk::5a6573f3-ad14-4a35-8b14-433482dd519c" providerId="AD" clId="Web-{58269F6F-8000-A88D-08C8-89A41876F5BA}" dt="2021-06-22T12:52:56.922" v="61" actId="20577"/>
          <ac:spMkLst>
            <pc:docMk/>
            <pc:sldMk cId="3795044497" sldId="256"/>
            <ac:spMk id="8" creationId="{8D1215FF-AFE4-4A3B-910A-DE19BF0C6D83}"/>
          </ac:spMkLst>
        </pc:spChg>
        <pc:spChg chg="mod">
          <ac:chgData name="Cathryn Michelle Lewis" userId="S::cathryn.lewis@actionforchildren.org.uk::5a6573f3-ad14-4a35-8b14-433482dd519c" providerId="AD" clId="Web-{58269F6F-8000-A88D-08C8-89A41876F5BA}" dt="2021-06-22T12:53:41.628" v="66" actId="1076"/>
          <ac:spMkLst>
            <pc:docMk/>
            <pc:sldMk cId="3795044497" sldId="256"/>
            <ac:spMk id="18" creationId="{B9561135-B51F-4270-8C99-4DCC60762B3A}"/>
          </ac:spMkLst>
        </pc:spChg>
        <pc:spChg chg="mod">
          <ac:chgData name="Cathryn Michelle Lewis" userId="S::cathryn.lewis@actionforchildren.org.uk::5a6573f3-ad14-4a35-8b14-433482dd519c" providerId="AD" clId="Web-{58269F6F-8000-A88D-08C8-89A41876F5BA}" dt="2021-06-22T12:53:18.611" v="64" actId="20577"/>
          <ac:spMkLst>
            <pc:docMk/>
            <pc:sldMk cId="3795044497" sldId="256"/>
            <ac:spMk id="20" creationId="{F95A9895-60BA-4318-BAB7-A2603A40EAE0}"/>
          </ac:spMkLst>
        </pc:spChg>
        <pc:spChg chg="mod">
          <ac:chgData name="Cathryn Michelle Lewis" userId="S::cathryn.lewis@actionforchildren.org.uk::5a6573f3-ad14-4a35-8b14-433482dd519c" providerId="AD" clId="Web-{58269F6F-8000-A88D-08C8-89A41876F5BA}" dt="2021-06-22T12:53:46.925" v="67" actId="1076"/>
          <ac:spMkLst>
            <pc:docMk/>
            <pc:sldMk cId="3795044497" sldId="256"/>
            <ac:spMk id="23" creationId="{95F39F22-CCB0-4A72-AFDB-739231D56EB7}"/>
          </ac:spMkLst>
        </pc:spChg>
        <pc:spChg chg="mod">
          <ac:chgData name="Cathryn Michelle Lewis" userId="S::cathryn.lewis@actionforchildren.org.uk::5a6573f3-ad14-4a35-8b14-433482dd519c" providerId="AD" clId="Web-{58269F6F-8000-A88D-08C8-89A41876F5BA}" dt="2021-06-22T12:54:32.491" v="77" actId="1076"/>
          <ac:spMkLst>
            <pc:docMk/>
            <pc:sldMk cId="3795044497" sldId="256"/>
            <ac:spMk id="25" creationId="{F658B4E4-04B3-4398-8DF9-3B51FF0AA9AC}"/>
          </ac:spMkLst>
        </pc:spChg>
        <pc:spChg chg="mod">
          <ac:chgData name="Cathryn Michelle Lewis" userId="S::cathryn.lewis@actionforchildren.org.uk::5a6573f3-ad14-4a35-8b14-433482dd519c" providerId="AD" clId="Web-{58269F6F-8000-A88D-08C8-89A41876F5BA}" dt="2021-06-22T12:55:15.244" v="84" actId="1076"/>
          <ac:spMkLst>
            <pc:docMk/>
            <pc:sldMk cId="3795044497" sldId="256"/>
            <ac:spMk id="37" creationId="{7FEC8CAC-EC4A-421B-A4E6-E90A324669FB}"/>
          </ac:spMkLst>
        </pc:spChg>
        <pc:spChg chg="mod">
          <ac:chgData name="Cathryn Michelle Lewis" userId="S::cathryn.lewis@actionforchildren.org.uk::5a6573f3-ad14-4a35-8b14-433482dd519c" providerId="AD" clId="Web-{58269F6F-8000-A88D-08C8-89A41876F5BA}" dt="2021-06-22T12:54:37.163" v="78" actId="1076"/>
          <ac:spMkLst>
            <pc:docMk/>
            <pc:sldMk cId="3795044497" sldId="256"/>
            <ac:spMk id="54" creationId="{A9D0BBF1-FBF4-43FF-A459-192B7CD516B1}"/>
          </ac:spMkLst>
        </pc:spChg>
        <pc:spChg chg="mod">
          <ac:chgData name="Cathryn Michelle Lewis" userId="S::cathryn.lewis@actionforchildren.org.uk::5a6573f3-ad14-4a35-8b14-433482dd519c" providerId="AD" clId="Web-{58269F6F-8000-A88D-08C8-89A41876F5BA}" dt="2021-06-22T12:55:10.634" v="83" actId="1076"/>
          <ac:spMkLst>
            <pc:docMk/>
            <pc:sldMk cId="3795044497" sldId="256"/>
            <ac:spMk id="58" creationId="{3BF84F4A-F257-4091-A50A-DD38D7A15B22}"/>
          </ac:spMkLst>
        </pc:spChg>
        <pc:spChg chg="mod">
          <ac:chgData name="Cathryn Michelle Lewis" userId="S::cathryn.lewis@actionforchildren.org.uk::5a6573f3-ad14-4a35-8b14-433482dd519c" providerId="AD" clId="Web-{58269F6F-8000-A88D-08C8-89A41876F5BA}" dt="2021-06-22T12:54:41.148" v="79" actId="1076"/>
          <ac:spMkLst>
            <pc:docMk/>
            <pc:sldMk cId="3795044497" sldId="256"/>
            <ac:spMk id="61" creationId="{5CEF17B3-615F-4723-A833-D0BFB2F8AFC2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21058BF-C5E1-4B52-BD8A-FD1AD57793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DFCD51F7-3CC3-4BB7-8291-B1789482E8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D320447-D6C7-43E1-AE88-1FB66CC9C5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A76A3-ADC8-4477-8FC1-B9DD55D84908}" type="datetime1">
              <a:rPr lang="en-US" smtClean="0"/>
              <a:t>6/24/2021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F5E17B6-E7FC-473A-8D5F-0E6B838EA7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64AF4E0-FDDB-42B9-862C-7BBC501CDA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4405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D8E922F-6166-4009-A42D-027DC71807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FF7791CF-167D-446D-9F99-6976C986E2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83CA422-E040-4DE1-9DA5-C8D37C116A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62538-DC4D-4667-96E5-B3278DDF8B12}" type="datetime1">
              <a:rPr lang="en-US" smtClean="0"/>
              <a:t>6/24/2021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C813B0B-60E7-494E-91CB-055BC26906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B48C554-7C1B-4D8F-9B6B-0449265690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6066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EEC66EF0-6ED8-49A7-BDAD-E20A143FAEA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90FCE9CD-90A9-44BA-B293-0662E077DD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857DAE0-05C4-460B-B96D-BD183ED030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80548-5C08-4BE3-B63E-F2BB63B0B00C}" type="datetime1">
              <a:rPr lang="en-US" smtClean="0"/>
              <a:t>6/24/2021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3B3CA93-55C9-4AA3-89A0-55490F745B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6BFD820-FF26-4325-816F-310C30F80A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517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B1736C8-0B4F-4655-A630-0B1D2540B7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378B888-85E0-4D92-903E-C3FE7E870D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C648916-250B-4232-BD7D-571FDE79F5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F49BE-398D-479A-8A7E-5DDBCA61EDCB}" type="datetime1">
              <a:rPr lang="en-US" smtClean="0"/>
              <a:t>6/24/2021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6A8BFB4-647C-4104-B6D4-3346051C36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E0FA73F-2BE8-4370-AE90-58F4CE51FC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8057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9B1446D-9FAC-4157-A41A-51675C8BE9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7240" y="1709738"/>
            <a:ext cx="10570210" cy="275889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92AF8D4A-8F93-4399-9546-64F286400D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77240" y="4589463"/>
            <a:ext cx="1057021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19C2FD4-BF96-470C-8247-20DFAE1CF8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0C193-4974-4A1F-9C63-07D595E30D66}" type="datetime1">
              <a:rPr lang="en-US" smtClean="0"/>
              <a:t>6/24/2021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7175A2D-86C4-4467-BAB8-E9ED004D2C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E442A4D-D9B2-4C82-95E4-B86F9F5F38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6019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0E6B3AA-8C30-429E-B934-AF12204387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915834E-691F-4728-88F5-A0C4696695E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77240" y="1825625"/>
            <a:ext cx="524256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13876374-880F-4E25-9F88-79E3C1AB1F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6119BD69-B509-4FCE-95A8-ED03FFC8CC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AA87F-28D4-4BF0-B81F-877A89DFD5AC}" type="datetime1">
              <a:rPr lang="en-US" smtClean="0"/>
              <a:t>6/24/2021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DB7C287B-AE5B-490B-BF81-A50D7A2E87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B43C2246-303C-4A29-B6EA-E62CEDE6C2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6511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E42FE79-D5BE-43E8-B6C5-2675B7F4D8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7240" y="365125"/>
            <a:ext cx="10578148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F69D3A07-BA51-4113-902E-830A887D23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77240" y="1801812"/>
            <a:ext cx="5220335" cy="9350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28E320A9-E274-4E1B-B02D-9A3F510A1F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77240" y="2825749"/>
            <a:ext cx="5220335" cy="33639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DBE80D3A-C2A8-4B78-B7E2-4908C74B1C4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801812"/>
            <a:ext cx="5183188" cy="9350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FC5D84DD-9460-4B08-86AD-27486A94004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825749"/>
            <a:ext cx="5183188" cy="33639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E4B0B7F8-282C-4210-AE7D-F35228BAC8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9F1F3-208B-49A3-B337-9C8ACEB3E0E1}" type="datetime1">
              <a:rPr lang="en-US" smtClean="0"/>
              <a:t>6/24/2021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FAE343A9-1067-4DCF-BACC-1F7F380502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0F84E471-04DB-4DB5-8CC5-16B3FC8850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077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66D87C0-272E-4E50-A316-78079B2B92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7240" y="365125"/>
            <a:ext cx="1065911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F906C1C9-1F69-432A-858C-D828B56E16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F6CA6-7293-4AA2-A0E0-A3BF4416E786}" type="datetime1">
              <a:rPr lang="en-US" smtClean="0"/>
              <a:t>6/24/2021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BD6D9A1B-D149-4B97-B161-3D7C9ADBCF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7AB3722F-8C88-4E54-8CD6-12D31A05F8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7051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C0E1B4EE-6DFC-45F3-9174-D913EB57CB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87016-7BCD-46FB-8EE3-AB6C369108B4}" type="datetime1">
              <a:rPr lang="en-US" smtClean="0"/>
              <a:t>6/24/2021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0BF7F7DC-6DDE-4337-AD27-BBE7D54224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CCC58EA9-3AC4-421E-B133-1FA7757DF8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4248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9E035BB-74CC-43E9-B71F-A5C05D17EB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7240" y="457200"/>
            <a:ext cx="3994785" cy="2501900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CAADC9E-7845-4DB1-87E3-6FBFB2B03B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457201"/>
            <a:ext cx="6172200" cy="540385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75C925A8-2A07-43B9-B549-061F368498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77240" y="3092450"/>
            <a:ext cx="3994785" cy="2776537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F31A9037-0564-43A1-8156-1D9932E1F8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47011-1FFC-4EF8-9A2E-53B4AD2ADBD4}" type="datetime1">
              <a:rPr lang="en-US" smtClean="0"/>
              <a:t>6/24/2021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CBFF0D40-D0E1-49C9-BE47-91BBC50AB2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C4D129BD-890D-412E-9805-D29F4A0D36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2211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D78ADB4-BA7B-42C2-9C6C-58B2763F86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7240" y="457200"/>
            <a:ext cx="3994785" cy="2505456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E9519B58-B546-4E6B-BE00-3D1D64DA869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457201"/>
            <a:ext cx="6172200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3FAA0AB8-41A9-4548-9B83-3EFF79A007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77240" y="3081275"/>
            <a:ext cx="3994785" cy="2779776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63BB33ED-A015-4992-A004-33D41CFFAD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2EB47-45B4-4EF5-A743-B4885DD2F060}" type="datetime1">
              <a:rPr lang="en-US" smtClean="0"/>
              <a:t>6/24/2021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D3C29CDA-E85F-47D1-83B7-02A50DEBFD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1749625F-5352-4136-8AC4-F8899D00A1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4194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9" name="Rectangle 38">
            <a:extLst>
              <a:ext uri="{FF2B5EF4-FFF2-40B4-BE49-F238E27FC236}">
                <a16:creationId xmlns:a16="http://schemas.microsoft.com/office/drawing/2014/main" xmlns="" id="{99B5B3C5-A599-465B-B2B9-866E8B2087CE}"/>
              </a:ext>
            </a:extLst>
          </p:cNvPr>
          <p:cNvSpPr/>
          <p:nvPr/>
        </p:nvSpPr>
        <p:spPr>
          <a:xfrm>
            <a:off x="-1" y="-1"/>
            <a:ext cx="12192001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xmlns="" id="{25C84982-7DD0-43B1-8A2D-BFA4DF1B4E60}"/>
              </a:ext>
            </a:extLst>
          </p:cNvPr>
          <p:cNvSpPr/>
          <p:nvPr/>
        </p:nvSpPr>
        <p:spPr>
          <a:xfrm>
            <a:off x="-1" y="-1"/>
            <a:ext cx="12192001" cy="6858001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solidFill>
                <a:schemeClr val="bg1"/>
              </a:solidFill>
              <a:latin typeface="+mj-lt"/>
            </a:endParaRPr>
          </a:p>
        </p:txBody>
      </p:sp>
      <p:grpSp>
        <p:nvGrpSpPr>
          <p:cNvPr id="8" name="Decorative Circles">
            <a:extLst>
              <a:ext uri="{FF2B5EF4-FFF2-40B4-BE49-F238E27FC236}">
                <a16:creationId xmlns:a16="http://schemas.microsoft.com/office/drawing/2014/main" xmlns="" id="{1D912E1C-3BBA-42F0-A3EE-FEC382E7230A}"/>
              </a:ext>
            </a:extLst>
          </p:cNvPr>
          <p:cNvGrpSpPr/>
          <p:nvPr/>
        </p:nvGrpSpPr>
        <p:grpSpPr>
          <a:xfrm>
            <a:off x="-1" y="-1"/>
            <a:ext cx="12192001" cy="6858001"/>
            <a:chOff x="-1" y="-1"/>
            <a:chExt cx="12192001" cy="6858001"/>
          </a:xfrm>
        </p:grpSpPr>
        <p:sp>
          <p:nvSpPr>
            <p:cNvPr id="21" name="Oval 20">
              <a:extLst>
                <a:ext uri="{FF2B5EF4-FFF2-40B4-BE49-F238E27FC236}">
                  <a16:creationId xmlns:a16="http://schemas.microsoft.com/office/drawing/2014/main" xmlns="" id="{2FEEAC76-E273-46A8-8F8E-CE59860FE70D}"/>
                </a:ext>
              </a:extLst>
            </p:cNvPr>
            <p:cNvSpPr/>
            <p:nvPr/>
          </p:nvSpPr>
          <p:spPr>
            <a:xfrm>
              <a:off x="209098" y="727602"/>
              <a:ext cx="172408" cy="172408"/>
            </a:xfrm>
            <a:prstGeom prst="ellipse">
              <a:avLst/>
            </a:prstGeom>
            <a:solidFill>
              <a:schemeClr val="accent2">
                <a:lumMod val="40000"/>
                <a:lumOff val="60000"/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>
              <a:extLst>
                <a:ext uri="{FF2B5EF4-FFF2-40B4-BE49-F238E27FC236}">
                  <a16:creationId xmlns:a16="http://schemas.microsoft.com/office/drawing/2014/main" xmlns="" id="{76594A0E-9400-45AD-A431-1DA1C0B28966}"/>
                </a:ext>
              </a:extLst>
            </p:cNvPr>
            <p:cNvSpPr/>
            <p:nvPr/>
          </p:nvSpPr>
          <p:spPr>
            <a:xfrm>
              <a:off x="949947" y="136523"/>
              <a:ext cx="113367" cy="113367"/>
            </a:xfrm>
            <a:prstGeom prst="ellipse">
              <a:avLst/>
            </a:prstGeom>
            <a:solidFill>
              <a:srgbClr val="F39E29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>
              <a:extLst>
                <a:ext uri="{FF2B5EF4-FFF2-40B4-BE49-F238E27FC236}">
                  <a16:creationId xmlns:a16="http://schemas.microsoft.com/office/drawing/2014/main" xmlns="" id="{20916D6C-D32F-42B6-8512-CD5EDB8F2B9B}"/>
                </a:ext>
              </a:extLst>
            </p:cNvPr>
            <p:cNvSpPr/>
            <p:nvPr/>
          </p:nvSpPr>
          <p:spPr>
            <a:xfrm>
              <a:off x="11575290" y="5859047"/>
              <a:ext cx="305780" cy="305780"/>
            </a:xfrm>
            <a:prstGeom prst="ellipse">
              <a:avLst/>
            </a:prstGeom>
            <a:solidFill>
              <a:schemeClr val="accent1">
                <a:lumMod val="60000"/>
                <a:lumOff val="40000"/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xmlns="" id="{3834846D-59C6-40F4-907C-F1A4689B58F1}"/>
                </a:ext>
              </a:extLst>
            </p:cNvPr>
            <p:cNvSpPr/>
            <p:nvPr/>
          </p:nvSpPr>
          <p:spPr>
            <a:xfrm>
              <a:off x="95730" y="1133938"/>
              <a:ext cx="226735" cy="226735"/>
            </a:xfrm>
            <a:prstGeom prst="ellipse">
              <a:avLst/>
            </a:prstGeom>
            <a:solidFill>
              <a:schemeClr val="accent3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Oval 46">
              <a:extLst>
                <a:ext uri="{FF2B5EF4-FFF2-40B4-BE49-F238E27FC236}">
                  <a16:creationId xmlns:a16="http://schemas.microsoft.com/office/drawing/2014/main" xmlns="" id="{5A257CDF-2E36-4DC7-8EE4-5CD8F8ECAC87}"/>
                </a:ext>
              </a:extLst>
            </p:cNvPr>
            <p:cNvSpPr/>
            <p:nvPr/>
          </p:nvSpPr>
          <p:spPr>
            <a:xfrm>
              <a:off x="11536830" y="554419"/>
              <a:ext cx="382700" cy="382700"/>
            </a:xfrm>
            <a:prstGeom prst="ellipse">
              <a:avLst/>
            </a:prstGeom>
            <a:solidFill>
              <a:schemeClr val="accent2">
                <a:lumMod val="60000"/>
                <a:lumOff val="40000"/>
                <a:alpha val="7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Oval 47">
              <a:extLst>
                <a:ext uri="{FF2B5EF4-FFF2-40B4-BE49-F238E27FC236}">
                  <a16:creationId xmlns:a16="http://schemas.microsoft.com/office/drawing/2014/main" xmlns="" id="{D5B26E0E-A115-4AE2-82D8-76BB93CC494F}"/>
                </a:ext>
              </a:extLst>
            </p:cNvPr>
            <p:cNvSpPr/>
            <p:nvPr/>
          </p:nvSpPr>
          <p:spPr>
            <a:xfrm>
              <a:off x="11224303" y="299808"/>
              <a:ext cx="113367" cy="113367"/>
            </a:xfrm>
            <a:prstGeom prst="ellipse">
              <a:avLst/>
            </a:prstGeom>
            <a:solidFill>
              <a:srgbClr val="F39E2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Oval 48">
              <a:extLst>
                <a:ext uri="{FF2B5EF4-FFF2-40B4-BE49-F238E27FC236}">
                  <a16:creationId xmlns:a16="http://schemas.microsoft.com/office/drawing/2014/main" xmlns="" id="{755058DB-7E01-4E95-BF59-983AA1BBB38E}"/>
                </a:ext>
              </a:extLst>
            </p:cNvPr>
            <p:cNvSpPr/>
            <p:nvPr/>
          </p:nvSpPr>
          <p:spPr>
            <a:xfrm>
              <a:off x="11629630" y="5482355"/>
              <a:ext cx="94160" cy="94160"/>
            </a:xfrm>
            <a:prstGeom prst="ellipse">
              <a:avLst/>
            </a:prstGeom>
            <a:solidFill>
              <a:srgbClr val="E3BEBE">
                <a:alpha val="2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Oval 50">
              <a:extLst>
                <a:ext uri="{FF2B5EF4-FFF2-40B4-BE49-F238E27FC236}">
                  <a16:creationId xmlns:a16="http://schemas.microsoft.com/office/drawing/2014/main" xmlns="" id="{A810F7E2-23F3-44D6-B09E-71E556536052}"/>
                </a:ext>
              </a:extLst>
            </p:cNvPr>
            <p:cNvSpPr/>
            <p:nvPr/>
          </p:nvSpPr>
          <p:spPr>
            <a:xfrm>
              <a:off x="10415328" y="6124958"/>
              <a:ext cx="113367" cy="113367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Oval 51">
              <a:extLst>
                <a:ext uri="{FF2B5EF4-FFF2-40B4-BE49-F238E27FC236}">
                  <a16:creationId xmlns:a16="http://schemas.microsoft.com/office/drawing/2014/main" xmlns="" id="{59D5C391-E1DB-410A-A78C-ED3BBDFF0758}"/>
                </a:ext>
              </a:extLst>
            </p:cNvPr>
            <p:cNvSpPr/>
            <p:nvPr/>
          </p:nvSpPr>
          <p:spPr>
            <a:xfrm>
              <a:off x="10120382" y="6255986"/>
              <a:ext cx="305780" cy="305780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Oval 52">
              <a:extLst>
                <a:ext uri="{FF2B5EF4-FFF2-40B4-BE49-F238E27FC236}">
                  <a16:creationId xmlns:a16="http://schemas.microsoft.com/office/drawing/2014/main" xmlns="" id="{77C4944D-9373-4283-BCAA-927A0316659E}"/>
                </a:ext>
              </a:extLst>
            </p:cNvPr>
            <p:cNvSpPr/>
            <p:nvPr/>
          </p:nvSpPr>
          <p:spPr>
            <a:xfrm>
              <a:off x="9934343" y="6204350"/>
              <a:ext cx="113367" cy="113367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xmlns="" id="{6804C521-2D9F-4CE4-AFD3-D4F1551FEC6A}"/>
                </a:ext>
              </a:extLst>
            </p:cNvPr>
            <p:cNvSpPr/>
            <p:nvPr/>
          </p:nvSpPr>
          <p:spPr>
            <a:xfrm>
              <a:off x="11642244" y="6317718"/>
              <a:ext cx="549756" cy="540282"/>
            </a:xfrm>
            <a:custGeom>
              <a:avLst/>
              <a:gdLst>
                <a:gd name="connsiteX0" fmla="*/ 1224540 w 2115556"/>
                <a:gd name="connsiteY0" fmla="*/ 0 h 2079100"/>
                <a:gd name="connsiteX1" fmla="*/ 2090421 w 2115556"/>
                <a:gd name="connsiteY1" fmla="*/ 358660 h 2079100"/>
                <a:gd name="connsiteX2" fmla="*/ 2115556 w 2115556"/>
                <a:gd name="connsiteY2" fmla="*/ 386315 h 2079100"/>
                <a:gd name="connsiteX3" fmla="*/ 2115556 w 2115556"/>
                <a:gd name="connsiteY3" fmla="*/ 2062765 h 2079100"/>
                <a:gd name="connsiteX4" fmla="*/ 2100710 w 2115556"/>
                <a:gd name="connsiteY4" fmla="*/ 2079100 h 2079100"/>
                <a:gd name="connsiteX5" fmla="*/ 348370 w 2115556"/>
                <a:gd name="connsiteY5" fmla="*/ 2079100 h 2079100"/>
                <a:gd name="connsiteX6" fmla="*/ 279625 w 2115556"/>
                <a:gd name="connsiteY6" fmla="*/ 2003461 h 2079100"/>
                <a:gd name="connsiteX7" fmla="*/ 0 w 2115556"/>
                <a:gd name="connsiteY7" fmla="*/ 1224540 h 2079100"/>
                <a:gd name="connsiteX8" fmla="*/ 1224540 w 2115556"/>
                <a:gd name="connsiteY8" fmla="*/ 0 h 2079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115556" h="2079100">
                  <a:moveTo>
                    <a:pt x="1224540" y="0"/>
                  </a:moveTo>
                  <a:cubicBezTo>
                    <a:pt x="1562687" y="0"/>
                    <a:pt x="1868823" y="137062"/>
                    <a:pt x="2090421" y="358660"/>
                  </a:cubicBezTo>
                  <a:lnTo>
                    <a:pt x="2115556" y="386315"/>
                  </a:lnTo>
                  <a:lnTo>
                    <a:pt x="2115556" y="2062765"/>
                  </a:lnTo>
                  <a:lnTo>
                    <a:pt x="2100710" y="2079100"/>
                  </a:lnTo>
                  <a:lnTo>
                    <a:pt x="348370" y="2079100"/>
                  </a:lnTo>
                  <a:lnTo>
                    <a:pt x="279625" y="2003461"/>
                  </a:lnTo>
                  <a:cubicBezTo>
                    <a:pt x="104938" y="1791789"/>
                    <a:pt x="0" y="1520419"/>
                    <a:pt x="0" y="1224540"/>
                  </a:cubicBezTo>
                  <a:cubicBezTo>
                    <a:pt x="0" y="548245"/>
                    <a:pt x="548245" y="0"/>
                    <a:pt x="1224540" y="0"/>
                  </a:cubicBezTo>
                  <a:close/>
                </a:path>
              </a:pathLst>
            </a:cu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90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xmlns="" id="{755AC65C-13EF-4182-AA3C-62BE165CC033}"/>
                </a:ext>
              </a:extLst>
            </p:cNvPr>
            <p:cNvSpPr/>
            <p:nvPr/>
          </p:nvSpPr>
          <p:spPr>
            <a:xfrm>
              <a:off x="-1" y="-1"/>
              <a:ext cx="510196" cy="538336"/>
            </a:xfrm>
            <a:custGeom>
              <a:avLst/>
              <a:gdLst>
                <a:gd name="connsiteX0" fmla="*/ 0 w 510196"/>
                <a:gd name="connsiteY0" fmla="*/ 0 h 538336"/>
                <a:gd name="connsiteX1" fmla="*/ 459276 w 510196"/>
                <a:gd name="connsiteY1" fmla="*/ 0 h 538336"/>
                <a:gd name="connsiteX2" fmla="*/ 482126 w 510196"/>
                <a:gd name="connsiteY2" fmla="*/ 42098 h 538336"/>
                <a:gd name="connsiteX3" fmla="*/ 510196 w 510196"/>
                <a:gd name="connsiteY3" fmla="*/ 181136 h 538336"/>
                <a:gd name="connsiteX4" fmla="*/ 152996 w 510196"/>
                <a:gd name="connsiteY4" fmla="*/ 538336 h 538336"/>
                <a:gd name="connsiteX5" fmla="*/ 13958 w 510196"/>
                <a:gd name="connsiteY5" fmla="*/ 510266 h 538336"/>
                <a:gd name="connsiteX6" fmla="*/ 0 w 510196"/>
                <a:gd name="connsiteY6" fmla="*/ 502690 h 5383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10196" h="538336">
                  <a:moveTo>
                    <a:pt x="0" y="0"/>
                  </a:moveTo>
                  <a:lnTo>
                    <a:pt x="459276" y="0"/>
                  </a:lnTo>
                  <a:lnTo>
                    <a:pt x="482126" y="42098"/>
                  </a:lnTo>
                  <a:cubicBezTo>
                    <a:pt x="500201" y="84833"/>
                    <a:pt x="510196" y="131817"/>
                    <a:pt x="510196" y="181136"/>
                  </a:cubicBezTo>
                  <a:cubicBezTo>
                    <a:pt x="510196" y="378412"/>
                    <a:pt x="350272" y="538336"/>
                    <a:pt x="152996" y="538336"/>
                  </a:cubicBezTo>
                  <a:cubicBezTo>
                    <a:pt x="103677" y="538336"/>
                    <a:pt x="56693" y="528341"/>
                    <a:pt x="13958" y="510266"/>
                  </a:cubicBezTo>
                  <a:lnTo>
                    <a:pt x="0" y="502690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90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xmlns="" id="{E40DA8D2-FA4B-4282-9D44-48C27B63A153}"/>
                </a:ext>
              </a:extLst>
            </p:cNvPr>
            <p:cNvSpPr/>
            <p:nvPr/>
          </p:nvSpPr>
          <p:spPr>
            <a:xfrm>
              <a:off x="10528695" y="1"/>
              <a:ext cx="554074" cy="282754"/>
            </a:xfrm>
            <a:custGeom>
              <a:avLst/>
              <a:gdLst>
                <a:gd name="connsiteX0" fmla="*/ 644 w 309162"/>
                <a:gd name="connsiteY0" fmla="*/ 0 h 157771"/>
                <a:gd name="connsiteX1" fmla="*/ 308518 w 309162"/>
                <a:gd name="connsiteY1" fmla="*/ 0 h 157771"/>
                <a:gd name="connsiteX2" fmla="*/ 309162 w 309162"/>
                <a:gd name="connsiteY2" fmla="*/ 3190 h 157771"/>
                <a:gd name="connsiteX3" fmla="*/ 154581 w 309162"/>
                <a:gd name="connsiteY3" fmla="*/ 157771 h 157771"/>
                <a:gd name="connsiteX4" fmla="*/ 0 w 309162"/>
                <a:gd name="connsiteY4" fmla="*/ 3190 h 1577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9162" h="157771">
                  <a:moveTo>
                    <a:pt x="644" y="0"/>
                  </a:moveTo>
                  <a:lnTo>
                    <a:pt x="308518" y="0"/>
                  </a:lnTo>
                  <a:lnTo>
                    <a:pt x="309162" y="3190"/>
                  </a:lnTo>
                  <a:cubicBezTo>
                    <a:pt x="309162" y="88563"/>
                    <a:pt x="239954" y="157771"/>
                    <a:pt x="154581" y="157771"/>
                  </a:cubicBezTo>
                  <a:cubicBezTo>
                    <a:pt x="69208" y="157771"/>
                    <a:pt x="0" y="88563"/>
                    <a:pt x="0" y="3190"/>
                  </a:cubicBez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90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xmlns="" id="{99065014-CB18-414D-A527-31ECC45700AB}"/>
                </a:ext>
              </a:extLst>
            </p:cNvPr>
            <p:cNvSpPr/>
            <p:nvPr/>
          </p:nvSpPr>
          <p:spPr>
            <a:xfrm>
              <a:off x="504140" y="1132500"/>
              <a:ext cx="84680" cy="846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xmlns="" id="{8F39E27A-56C1-4328-8DF1-2DA147C78483}"/>
                </a:ext>
              </a:extLst>
            </p:cNvPr>
            <p:cNvSpPr/>
            <p:nvPr/>
          </p:nvSpPr>
          <p:spPr>
            <a:xfrm>
              <a:off x="12051348" y="5576515"/>
              <a:ext cx="137603" cy="210490"/>
            </a:xfrm>
            <a:custGeom>
              <a:avLst/>
              <a:gdLst>
                <a:gd name="connsiteX0" fmla="*/ 105245 w 137603"/>
                <a:gd name="connsiteY0" fmla="*/ 0 h 210490"/>
                <a:gd name="connsiteX1" fmla="*/ 137603 w 137603"/>
                <a:gd name="connsiteY1" fmla="*/ 6533 h 210490"/>
                <a:gd name="connsiteX2" fmla="*/ 137603 w 137603"/>
                <a:gd name="connsiteY2" fmla="*/ 203957 h 210490"/>
                <a:gd name="connsiteX3" fmla="*/ 105245 w 137603"/>
                <a:gd name="connsiteY3" fmla="*/ 210490 h 210490"/>
                <a:gd name="connsiteX4" fmla="*/ 0 w 137603"/>
                <a:gd name="connsiteY4" fmla="*/ 105245 h 210490"/>
                <a:gd name="connsiteX5" fmla="*/ 105245 w 137603"/>
                <a:gd name="connsiteY5" fmla="*/ 0 h 2104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7603" h="210490">
                  <a:moveTo>
                    <a:pt x="105245" y="0"/>
                  </a:moveTo>
                  <a:lnTo>
                    <a:pt x="137603" y="6533"/>
                  </a:lnTo>
                  <a:lnTo>
                    <a:pt x="137603" y="203957"/>
                  </a:lnTo>
                  <a:lnTo>
                    <a:pt x="105245" y="210490"/>
                  </a:lnTo>
                  <a:cubicBezTo>
                    <a:pt x="47120" y="210490"/>
                    <a:pt x="0" y="163370"/>
                    <a:pt x="0" y="105245"/>
                  </a:cubicBezTo>
                  <a:cubicBezTo>
                    <a:pt x="0" y="47120"/>
                    <a:pt x="47120" y="0"/>
                    <a:pt x="105245" y="0"/>
                  </a:cubicBezTo>
                  <a:close/>
                </a:path>
              </a:pathLst>
            </a:cu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900">
                <a:solidFill>
                  <a:schemeClr val="bg1"/>
                </a:solidFill>
                <a:latin typeface="+mj-lt"/>
              </a:endParaRPr>
            </a:p>
          </p:txBody>
        </p:sp>
      </p:grp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42C5EC6-E331-4312-AC12-56D55F7D2B1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77240" y="6488268"/>
            <a:ext cx="2743200" cy="2332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8D24A4-5FEC-4062-8995-EB21925B3B40}" type="datetime1">
              <a:rPr lang="en-US" smtClean="0"/>
              <a:t>6/24/2021</a:t>
            </a:fld>
            <a:endParaRPr lang="en-US" sz="100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337FC5D-92B2-4B4D-8111-6EDEF280692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488268"/>
            <a:ext cx="4114800" cy="2332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sz="100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23A104D-C777-4A6E-8A43-F94028E5E31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93150" y="6488268"/>
            <a:ext cx="2743200" cy="2332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747434-7036-48DB-A148-6B3D8EE75CDA}" type="slidenum">
              <a:rPr lang="en-US" smtClean="0"/>
              <a:pPr/>
              <a:t>‹#›</a:t>
            </a:fld>
            <a:endParaRPr lang="en-US" sz="1000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12D3A74F-6169-4D30-A245-B46D738BEA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7240" y="365125"/>
            <a:ext cx="1065911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A3877E64-7A05-44DA-81FA-6EF4806BBF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77240" y="1825625"/>
            <a:ext cx="1065911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35124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tx2">
            <a:lumMod val="75000"/>
            <a:lumOff val="25000"/>
          </a:schemeClr>
        </a:buClr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2">
            <a:lumMod val="75000"/>
            <a:lumOff val="25000"/>
          </a:schemeClr>
        </a:buClr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2">
            <a:lumMod val="75000"/>
            <a:lumOff val="25000"/>
          </a:schemeClr>
        </a:buClr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2">
            <a:lumMod val="75000"/>
            <a:lumOff val="25000"/>
          </a:schemeClr>
        </a:buClr>
        <a:buFont typeface="Arial" panose="020B0604020202020204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2">
            <a:lumMod val="75000"/>
            <a:lumOff val="25000"/>
          </a:schemeClr>
        </a:buClr>
        <a:buFont typeface="Arial" panose="020B0604020202020204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1" name="Rectangle 50">
            <a:extLst>
              <a:ext uri="{FF2B5EF4-FFF2-40B4-BE49-F238E27FC236}">
                <a16:creationId xmlns:a16="http://schemas.microsoft.com/office/drawing/2014/main" xmlns="" id="{375C00A8-2250-4F87-9F80-E3E80531FB8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xmlns="" id="{5CC528D8-C318-4E44-BB11-0CAE58C2AF1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lumMod val="9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573B9AB4-A960-4C37-B2F1-F08E8ADDAD0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9117" y="289695"/>
            <a:ext cx="4478695" cy="1614951"/>
          </a:xfrm>
        </p:spPr>
        <p:txBody>
          <a:bodyPr>
            <a:noAutofit/>
          </a:bodyPr>
          <a:lstStyle/>
          <a:p>
            <a:r>
              <a:rPr lang="en-GB" sz="4400" b="1">
                <a:ln>
                  <a:solidFill>
                    <a:schemeClr val="bg2">
                      <a:lumMod val="25000"/>
                    </a:schemeClr>
                  </a:solidFill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GB" sz="4400" b="1">
                <a:ln>
                  <a:solidFill>
                    <a:schemeClr val="bg2">
                      <a:lumMod val="25000"/>
                    </a:schemeClr>
                  </a:solidFill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4400" b="1">
                <a:ln>
                  <a:solidFill>
                    <a:schemeClr val="bg2">
                      <a:lumMod val="25000"/>
                    </a:schemeClr>
                  </a:solidFill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GB" sz="4400" b="1">
                <a:ln>
                  <a:solidFill>
                    <a:schemeClr val="bg2">
                      <a:lumMod val="25000"/>
                    </a:schemeClr>
                  </a:solidFill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4400" b="1">
                <a:ln>
                  <a:solidFill>
                    <a:schemeClr val="bg2">
                      <a:lumMod val="25000"/>
                    </a:schemeClr>
                  </a:solidFill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GB" sz="4400" b="1">
                <a:ln>
                  <a:solidFill>
                    <a:schemeClr val="bg2">
                      <a:lumMod val="25000"/>
                    </a:schemeClr>
                  </a:solidFill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4400" b="1">
                <a:ln>
                  <a:solidFill>
                    <a:schemeClr val="bg2">
                      <a:lumMod val="25000"/>
                    </a:schemeClr>
                  </a:solidFill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GB" sz="4400" b="1">
                <a:ln>
                  <a:solidFill>
                    <a:schemeClr val="bg2">
                      <a:lumMod val="25000"/>
                    </a:schemeClr>
                  </a:solidFill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4400" b="1">
                <a:ln>
                  <a:solidFill>
                    <a:schemeClr val="bg2">
                      <a:lumMod val="25000"/>
                    </a:schemeClr>
                  </a:solidFill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GB" sz="4400" b="1">
                <a:ln>
                  <a:solidFill>
                    <a:schemeClr val="bg2">
                      <a:lumMod val="25000"/>
                    </a:schemeClr>
                  </a:solidFill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4400" b="1">
                <a:ln>
                  <a:solidFill>
                    <a:schemeClr val="bg2">
                      <a:lumMod val="25000"/>
                    </a:schemeClr>
                  </a:solidFill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GB" sz="4400" b="1">
                <a:ln>
                  <a:solidFill>
                    <a:schemeClr val="bg2">
                      <a:lumMod val="25000"/>
                    </a:schemeClr>
                  </a:solidFill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4400" b="1">
                <a:ln>
                  <a:solidFill>
                    <a:schemeClr val="bg2">
                      <a:lumMod val="25000"/>
                    </a:schemeClr>
                  </a:solidFill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GB" sz="4400" b="1">
                <a:ln>
                  <a:solidFill>
                    <a:schemeClr val="bg2">
                      <a:lumMod val="25000"/>
                    </a:schemeClr>
                  </a:solidFill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4400" b="1">
                <a:ln>
                  <a:solidFill>
                    <a:schemeClr val="bg2">
                      <a:lumMod val="25000"/>
                    </a:schemeClr>
                  </a:solidFill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GB" sz="4400" b="1">
                <a:ln>
                  <a:solidFill>
                    <a:schemeClr val="bg2">
                      <a:lumMod val="25000"/>
                    </a:schemeClr>
                  </a:solidFill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4400" b="1">
                <a:ln>
                  <a:solidFill>
                    <a:schemeClr val="bg2">
                      <a:lumMod val="25000"/>
                    </a:schemeClr>
                  </a:solidFill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GB" sz="4400" b="1">
                <a:ln>
                  <a:solidFill>
                    <a:schemeClr val="bg2">
                      <a:lumMod val="25000"/>
                    </a:schemeClr>
                  </a:solidFill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4400" b="1">
                <a:ln>
                  <a:solidFill>
                    <a:schemeClr val="bg2">
                      <a:lumMod val="25000"/>
                    </a:schemeClr>
                  </a:solidFill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GB" sz="4400" b="1">
                <a:ln>
                  <a:solidFill>
                    <a:schemeClr val="bg2">
                      <a:lumMod val="25000"/>
                    </a:schemeClr>
                  </a:solidFill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4400" b="1">
                <a:ln>
                  <a:solidFill>
                    <a:schemeClr val="bg2">
                      <a:lumMod val="25000"/>
                    </a:schemeClr>
                  </a:solidFill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GB" sz="4400" b="1">
                <a:ln>
                  <a:solidFill>
                    <a:schemeClr val="bg2">
                      <a:lumMod val="25000"/>
                    </a:schemeClr>
                  </a:solidFill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4400" b="1">
                <a:ln>
                  <a:solidFill>
                    <a:schemeClr val="bg2">
                      <a:lumMod val="25000"/>
                    </a:schemeClr>
                  </a:solidFill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GB" sz="4400" b="1">
                <a:ln>
                  <a:solidFill>
                    <a:schemeClr val="bg2">
                      <a:lumMod val="25000"/>
                    </a:schemeClr>
                  </a:solidFill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4400" b="1">
                <a:ln>
                  <a:solidFill>
                    <a:schemeClr val="bg2">
                      <a:lumMod val="25000"/>
                    </a:schemeClr>
                  </a:solidFill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GB" sz="4400" b="1">
                <a:ln>
                  <a:solidFill>
                    <a:schemeClr val="bg2">
                      <a:lumMod val="25000"/>
                    </a:schemeClr>
                  </a:solidFill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4400" b="1">
                <a:ln>
                  <a:solidFill>
                    <a:schemeClr val="bg2">
                      <a:lumMod val="25000"/>
                    </a:schemeClr>
                  </a:solidFill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GB" sz="4400" b="1">
                <a:ln>
                  <a:solidFill>
                    <a:schemeClr val="bg2">
                      <a:lumMod val="25000"/>
                    </a:schemeClr>
                  </a:solidFill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4400" b="1">
                <a:ln>
                  <a:solidFill>
                    <a:schemeClr val="bg2">
                      <a:lumMod val="25000"/>
                    </a:schemeClr>
                  </a:solidFill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GB" sz="4400" b="1">
                <a:ln>
                  <a:solidFill>
                    <a:schemeClr val="bg2">
                      <a:lumMod val="25000"/>
                    </a:schemeClr>
                  </a:solidFill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4400" b="1">
                <a:ln>
                  <a:solidFill>
                    <a:schemeClr val="bg2">
                      <a:lumMod val="25000"/>
                    </a:schemeClr>
                  </a:solidFill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GB" sz="4400" b="1">
                <a:ln>
                  <a:solidFill>
                    <a:schemeClr val="bg2">
                      <a:lumMod val="25000"/>
                    </a:schemeClr>
                  </a:solidFill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4400" b="1">
                <a:ln>
                  <a:solidFill>
                    <a:schemeClr val="bg2">
                      <a:lumMod val="25000"/>
                    </a:schemeClr>
                  </a:solidFill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GB" sz="4400" b="1">
                <a:ln>
                  <a:solidFill>
                    <a:schemeClr val="bg2">
                      <a:lumMod val="25000"/>
                    </a:schemeClr>
                  </a:solidFill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4400" b="1">
                <a:ln>
                  <a:solidFill>
                    <a:schemeClr val="bg2">
                      <a:lumMod val="25000"/>
                    </a:schemeClr>
                  </a:solidFill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GB" sz="4400" b="1">
                <a:ln>
                  <a:solidFill>
                    <a:schemeClr val="bg2">
                      <a:lumMod val="25000"/>
                    </a:schemeClr>
                  </a:solidFill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4400" b="1">
                <a:ln>
                  <a:solidFill>
                    <a:schemeClr val="bg2">
                      <a:lumMod val="25000"/>
                    </a:schemeClr>
                  </a:solidFill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GB" sz="4400" b="1">
                <a:ln>
                  <a:solidFill>
                    <a:schemeClr val="bg2">
                      <a:lumMod val="25000"/>
                    </a:schemeClr>
                  </a:solidFill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4400" b="1">
                <a:ln>
                  <a:solidFill>
                    <a:schemeClr val="bg2">
                      <a:lumMod val="25000"/>
                    </a:schemeClr>
                  </a:solidFill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GB" sz="4400" b="1">
                <a:ln>
                  <a:solidFill>
                    <a:schemeClr val="bg2">
                      <a:lumMod val="25000"/>
                    </a:schemeClr>
                  </a:solidFill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4400" b="1">
                <a:ln>
                  <a:solidFill>
                    <a:schemeClr val="bg2">
                      <a:lumMod val="25000"/>
                    </a:schemeClr>
                  </a:solidFill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GB" sz="4400" b="1">
                <a:ln>
                  <a:solidFill>
                    <a:schemeClr val="bg2">
                      <a:lumMod val="25000"/>
                    </a:schemeClr>
                  </a:solidFill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4400" b="1">
                <a:ln>
                  <a:solidFill>
                    <a:schemeClr val="bg2">
                      <a:lumMod val="25000"/>
                    </a:schemeClr>
                  </a:solidFill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GB" sz="4400" b="1">
                <a:ln>
                  <a:solidFill>
                    <a:schemeClr val="bg2">
                      <a:lumMod val="25000"/>
                    </a:schemeClr>
                  </a:solidFill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4400" b="1">
                <a:ln>
                  <a:solidFill>
                    <a:schemeClr val="bg2">
                      <a:lumMod val="25000"/>
                    </a:schemeClr>
                  </a:solidFill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GB" sz="4400" b="1">
                <a:ln>
                  <a:solidFill>
                    <a:schemeClr val="bg2">
                      <a:lumMod val="25000"/>
                    </a:schemeClr>
                  </a:solidFill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4400" b="1">
                <a:ln>
                  <a:solidFill>
                    <a:schemeClr val="bg2">
                      <a:lumMod val="25000"/>
                    </a:schemeClr>
                  </a:solidFill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GB" sz="4400" b="1">
                <a:ln>
                  <a:solidFill>
                    <a:schemeClr val="bg2">
                      <a:lumMod val="25000"/>
                    </a:schemeClr>
                  </a:solidFill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4400" b="1">
                <a:ln>
                  <a:solidFill>
                    <a:schemeClr val="bg2">
                      <a:lumMod val="25000"/>
                    </a:schemeClr>
                  </a:solidFill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GB" sz="4400" b="1">
                <a:ln>
                  <a:solidFill>
                    <a:schemeClr val="bg2">
                      <a:lumMod val="25000"/>
                    </a:schemeClr>
                  </a:solidFill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4400" b="1">
                <a:ln>
                  <a:solidFill>
                    <a:schemeClr val="bg2">
                      <a:lumMod val="25000"/>
                    </a:schemeClr>
                  </a:solidFill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GB" sz="4400" b="1">
                <a:ln>
                  <a:solidFill>
                    <a:schemeClr val="bg2">
                      <a:lumMod val="25000"/>
                    </a:schemeClr>
                  </a:solidFill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4400" b="1">
                <a:ln>
                  <a:solidFill>
                    <a:schemeClr val="bg2">
                      <a:lumMod val="25000"/>
                    </a:schemeClr>
                  </a:solidFill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GB" sz="4400" b="1">
                <a:ln>
                  <a:solidFill>
                    <a:schemeClr val="bg2">
                      <a:lumMod val="25000"/>
                    </a:schemeClr>
                  </a:solidFill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4400" b="1">
                <a:ln>
                  <a:solidFill>
                    <a:schemeClr val="bg2">
                      <a:lumMod val="25000"/>
                    </a:schemeClr>
                  </a:solidFill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GB" sz="4400" b="1">
                <a:ln>
                  <a:solidFill>
                    <a:schemeClr val="bg2">
                      <a:lumMod val="25000"/>
                    </a:schemeClr>
                  </a:solidFill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4400" b="1">
                <a:ln>
                  <a:solidFill>
                    <a:schemeClr val="bg2">
                      <a:lumMod val="25000"/>
                    </a:schemeClr>
                  </a:solidFill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GB" sz="4400" b="1">
                <a:ln>
                  <a:solidFill>
                    <a:schemeClr val="bg2">
                      <a:lumMod val="25000"/>
                    </a:schemeClr>
                  </a:solidFill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GB" sz="200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73581F72-2D76-47BF-8C23-17CF6DDBCD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59321" y="3745363"/>
            <a:ext cx="5455610" cy="2027544"/>
          </a:xfrm>
        </p:spPr>
        <p:txBody>
          <a:bodyPr>
            <a:normAutofit/>
          </a:bodyPr>
          <a:lstStyle/>
          <a:p>
            <a:pPr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GB" sz="7200" b="1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/>
            <a:endParaRPr lang="en-GB"/>
          </a:p>
        </p:txBody>
      </p:sp>
      <p:grpSp>
        <p:nvGrpSpPr>
          <p:cNvPr id="55" name="decorative circles">
            <a:extLst>
              <a:ext uri="{FF2B5EF4-FFF2-40B4-BE49-F238E27FC236}">
                <a16:creationId xmlns:a16="http://schemas.microsoft.com/office/drawing/2014/main" xmlns="" id="{6F84FFF5-4ABC-42CD-9D4C-9F3AB50FD3B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6008627" y="289695"/>
            <a:ext cx="5228154" cy="6468872"/>
            <a:chOff x="6008627" y="289695"/>
            <a:chExt cx="5228154" cy="6468872"/>
          </a:xfrm>
        </p:grpSpPr>
        <p:sp>
          <p:nvSpPr>
            <p:cNvPr id="56" name="Oval 55">
              <a:extLst>
                <a:ext uri="{FF2B5EF4-FFF2-40B4-BE49-F238E27FC236}">
                  <a16:creationId xmlns:a16="http://schemas.microsoft.com/office/drawing/2014/main" xmlns="" id="{165D367D-2240-48ED-BB65-1221C6EA9C5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0543605" y="289695"/>
              <a:ext cx="226735" cy="226735"/>
            </a:xfrm>
            <a:prstGeom prst="ellipse">
              <a:avLst/>
            </a:prstGeom>
            <a:solidFill>
              <a:srgbClr val="97446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Oval 56">
              <a:extLst>
                <a:ext uri="{FF2B5EF4-FFF2-40B4-BE49-F238E27FC236}">
                  <a16:creationId xmlns:a16="http://schemas.microsoft.com/office/drawing/2014/main" xmlns="" id="{3B0EEF61-DBF2-4BF2-9887-F74596FEEC2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1003560" y="387281"/>
              <a:ext cx="113367" cy="113367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Oval 57">
              <a:extLst>
                <a:ext uri="{FF2B5EF4-FFF2-40B4-BE49-F238E27FC236}">
                  <a16:creationId xmlns:a16="http://schemas.microsoft.com/office/drawing/2014/main" xmlns="" id="{3BF84F4A-F257-4091-A50A-DD38D7A15B2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008627" y="6292126"/>
              <a:ext cx="466441" cy="466441"/>
            </a:xfrm>
            <a:prstGeom prst="ellipse">
              <a:avLst/>
            </a:prstGeom>
            <a:solidFill>
              <a:schemeClr val="accent2">
                <a:lumMod val="60000"/>
                <a:lumOff val="40000"/>
                <a:alpha val="7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Oval 58">
              <a:extLst>
                <a:ext uri="{FF2B5EF4-FFF2-40B4-BE49-F238E27FC236}">
                  <a16:creationId xmlns:a16="http://schemas.microsoft.com/office/drawing/2014/main" xmlns="" id="{1F2976B4-BD0D-4EBA-928D-2F97FA6BEDF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0770340" y="674287"/>
              <a:ext cx="466441" cy="466441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Oval 59">
              <a:extLst>
                <a:ext uri="{FF2B5EF4-FFF2-40B4-BE49-F238E27FC236}">
                  <a16:creationId xmlns:a16="http://schemas.microsoft.com/office/drawing/2014/main" xmlns="" id="{D29C1743-B3CB-4A6A-9DD6-3E9023B261D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008627" y="5407667"/>
              <a:ext cx="113367" cy="113367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2" name="Oval 1">
            <a:extLst>
              <a:ext uri="{FF2B5EF4-FFF2-40B4-BE49-F238E27FC236}">
                <a16:creationId xmlns:a16="http://schemas.microsoft.com/office/drawing/2014/main" xmlns="" id="{6FA27A92-E95C-4CE7-A034-1729B3C6202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475068" y="1214970"/>
            <a:ext cx="5716933" cy="5643030"/>
          </a:xfrm>
          <a:custGeom>
            <a:avLst/>
            <a:gdLst>
              <a:gd name="connsiteX0" fmla="*/ 3371933 w 5716933"/>
              <a:gd name="connsiteY0" fmla="*/ 0 h 5643030"/>
              <a:gd name="connsiteX1" fmla="*/ 5516795 w 5716933"/>
              <a:gd name="connsiteY1" fmla="*/ 769986 h 5643030"/>
              <a:gd name="connsiteX2" fmla="*/ 5716933 w 5716933"/>
              <a:gd name="connsiteY2" fmla="*/ 951883 h 5643030"/>
              <a:gd name="connsiteX3" fmla="*/ 5716933 w 5716933"/>
              <a:gd name="connsiteY3" fmla="*/ 5643030 h 5643030"/>
              <a:gd name="connsiteX4" fmla="*/ 884716 w 5716933"/>
              <a:gd name="connsiteY4" fmla="*/ 5643030 h 5643030"/>
              <a:gd name="connsiteX5" fmla="*/ 769986 w 5716933"/>
              <a:gd name="connsiteY5" fmla="*/ 5516796 h 5643030"/>
              <a:gd name="connsiteX6" fmla="*/ 0 w 5716933"/>
              <a:gd name="connsiteY6" fmla="*/ 3371933 h 5643030"/>
              <a:gd name="connsiteX7" fmla="*/ 3371933 w 5716933"/>
              <a:gd name="connsiteY7" fmla="*/ 0 h 56430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716933" h="5643030">
                <a:moveTo>
                  <a:pt x="3371933" y="0"/>
                </a:moveTo>
                <a:cubicBezTo>
                  <a:pt x="4186675" y="0"/>
                  <a:pt x="4933927" y="288960"/>
                  <a:pt x="5516795" y="769986"/>
                </a:cubicBezTo>
                <a:lnTo>
                  <a:pt x="5716933" y="951883"/>
                </a:lnTo>
                <a:lnTo>
                  <a:pt x="5716933" y="5643030"/>
                </a:lnTo>
                <a:lnTo>
                  <a:pt x="884716" y="5643030"/>
                </a:lnTo>
                <a:lnTo>
                  <a:pt x="769986" y="5516796"/>
                </a:lnTo>
                <a:cubicBezTo>
                  <a:pt x="288960" y="4933927"/>
                  <a:pt x="0" y="4186675"/>
                  <a:pt x="0" y="3371933"/>
                </a:cubicBezTo>
                <a:cubicBezTo>
                  <a:pt x="0" y="1509666"/>
                  <a:pt x="1509666" y="0"/>
                  <a:pt x="3371933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90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1543475B-08DE-4642-A5F8-C77D89137A59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17498" y="5521034"/>
            <a:ext cx="2142746" cy="963133"/>
          </a:xfrm>
          <a:prstGeom prst="rect">
            <a:avLst/>
          </a:prstGeom>
          <a:effectLst>
            <a:glow rad="12700">
              <a:schemeClr val="bg1">
                <a:lumMod val="75000"/>
              </a:schemeClr>
            </a:glow>
          </a:effectLst>
        </p:spPr>
      </p:pic>
      <p:sp>
        <p:nvSpPr>
          <p:cNvPr id="43" name="TextBox 42">
            <a:extLst>
              <a:ext uri="{FF2B5EF4-FFF2-40B4-BE49-F238E27FC236}">
                <a16:creationId xmlns:a16="http://schemas.microsoft.com/office/drawing/2014/main" xmlns="" id="{C4B2A71D-7CCA-4EA0-86C3-2D2F854D0520}"/>
              </a:ext>
            </a:extLst>
          </p:cNvPr>
          <p:cNvSpPr txBox="1"/>
          <p:nvPr/>
        </p:nvSpPr>
        <p:spPr>
          <a:xfrm>
            <a:off x="7470924" y="2586633"/>
            <a:ext cx="4399245" cy="3046988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en-GB" sz="3200" b="1" dirty="0">
                <a:ln>
                  <a:solidFill>
                    <a:schemeClr val="bg2">
                      <a:lumMod val="25000"/>
                    </a:schemeClr>
                  </a:solidFill>
                </a:ln>
                <a:effectLst/>
                <a:latin typeface="Calibri"/>
                <a:ea typeface="Calibri" panose="020F0502020204030204" pitchFamily="34" charset="0"/>
                <a:cs typeface="Times New Roman"/>
              </a:rPr>
              <a:t>New 0-5 Parenting and Toddler Group</a:t>
            </a:r>
            <a:r>
              <a:rPr lang="en-GB" sz="3200" b="1" dirty="0">
                <a:ln>
                  <a:solidFill>
                    <a:schemeClr val="bg2">
                      <a:lumMod val="25000"/>
                    </a:schemeClr>
                  </a:solidFill>
                </a:ln>
                <a:latin typeface="Calibri"/>
                <a:ea typeface="Calibri" panose="020F0502020204030204" pitchFamily="34" charset="0"/>
                <a:cs typeface="Times New Roman"/>
              </a:rPr>
              <a:t> for Children with Additional Needs</a:t>
            </a:r>
            <a:r>
              <a:rPr lang="en-GB" sz="3200" b="1" dirty="0">
                <a:ln>
                  <a:solidFill>
                    <a:schemeClr val="bg2">
                      <a:lumMod val="25000"/>
                    </a:schemeClr>
                  </a:solidFill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GB" sz="3200" b="1" dirty="0">
                <a:ln>
                  <a:solidFill>
                    <a:schemeClr val="bg2">
                      <a:lumMod val="25000"/>
                    </a:schemeClr>
                  </a:solidFill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3200" b="1" dirty="0">
                <a:ln>
                  <a:solidFill>
                    <a:schemeClr val="bg2">
                      <a:lumMod val="25000"/>
                    </a:schemeClr>
                  </a:solidFill>
                </a:ln>
                <a:effectLst/>
                <a:latin typeface="Calibri"/>
                <a:ea typeface="Calibri" panose="020F0502020204030204" pitchFamily="34" charset="0"/>
                <a:cs typeface="Times New Roman"/>
              </a:rPr>
              <a:t> supported by </a:t>
            </a:r>
            <a:r>
              <a:rPr lang="en-GB" sz="3200" b="1" dirty="0">
                <a:ln>
                  <a:solidFill>
                    <a:schemeClr val="bg2">
                      <a:lumMod val="25000"/>
                    </a:schemeClr>
                  </a:solidFill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GB" sz="3200" b="1" dirty="0">
                <a:ln>
                  <a:solidFill>
                    <a:schemeClr val="bg2">
                      <a:lumMod val="25000"/>
                    </a:schemeClr>
                  </a:solidFill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3200" b="1" dirty="0">
                <a:ln>
                  <a:solidFill>
                    <a:schemeClr val="bg2">
                      <a:lumMod val="25000"/>
                    </a:schemeClr>
                  </a:solidFill>
                </a:ln>
                <a:effectLst/>
                <a:latin typeface="Calibri"/>
                <a:ea typeface="Calibri" panose="020F0502020204030204" pitchFamily="34" charset="0"/>
                <a:cs typeface="Times New Roman"/>
              </a:rPr>
              <a:t>Action for Children</a:t>
            </a:r>
            <a:endParaRPr lang="en-GB" sz="3200" dirty="0">
              <a:latin typeface="Calibri"/>
              <a:cs typeface="Times New Roman"/>
            </a:endParaRPr>
          </a:p>
        </p:txBody>
      </p:sp>
      <p:sp>
        <p:nvSpPr>
          <p:cNvPr id="8" name="Speech Bubble: Oval 7">
            <a:extLst>
              <a:ext uri="{FF2B5EF4-FFF2-40B4-BE49-F238E27FC236}">
                <a16:creationId xmlns:a16="http://schemas.microsoft.com/office/drawing/2014/main" xmlns="" id="{8D1215FF-AFE4-4A3B-910A-DE19BF0C6D83}"/>
              </a:ext>
            </a:extLst>
          </p:cNvPr>
          <p:cNvSpPr/>
          <p:nvPr/>
        </p:nvSpPr>
        <p:spPr>
          <a:xfrm>
            <a:off x="247858" y="169732"/>
            <a:ext cx="4094274" cy="1677622"/>
          </a:xfrm>
          <a:prstGeom prst="wedgeEllipseCallout">
            <a:avLst/>
          </a:prstGeom>
          <a:ln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n-GB" sz="1400" i="1">
              <a:solidFill>
                <a:srgbClr val="00B05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600" b="1" dirty="0">
                <a:solidFill>
                  <a:schemeClr val="bg1"/>
                </a:solidFill>
                <a:effectLst/>
                <a:latin typeface="Calibri"/>
                <a:ea typeface="Calibri" panose="020F0502020204030204" pitchFamily="34" charset="0"/>
                <a:cs typeface="Calibri Light"/>
              </a:rPr>
              <a:t>Successful parents are not the ones who never struggle.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600" b="1" dirty="0">
                <a:solidFill>
                  <a:schemeClr val="bg1"/>
                </a:solidFill>
                <a:effectLst/>
                <a:latin typeface="Calibri"/>
                <a:ea typeface="Calibri" panose="020F0502020204030204" pitchFamily="34" charset="0"/>
                <a:cs typeface="Calibri Light"/>
              </a:rPr>
              <a:t>They are the ones that never give up despite the struggle.</a:t>
            </a:r>
          </a:p>
          <a:p>
            <a:pPr algn="ctr"/>
            <a:endParaRPr lang="en-GB" sz="1800" b="1">
              <a:ln>
                <a:solidFill>
                  <a:schemeClr val="tx1">
                    <a:lumMod val="85000"/>
                    <a:lumOff val="15000"/>
                  </a:schemeClr>
                </a:solidFill>
              </a:ln>
              <a:effectLst/>
              <a:latin typeface="Calibri Light" panose="020F0302020204030204" pitchFamily="34" charset="0"/>
              <a:ea typeface="Calibri" panose="020F05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xmlns="" id="{B9561135-B51F-4270-8C99-4DCC60762B3A}"/>
              </a:ext>
            </a:extLst>
          </p:cNvPr>
          <p:cNvSpPr/>
          <p:nvPr/>
        </p:nvSpPr>
        <p:spPr>
          <a:xfrm>
            <a:off x="185254" y="2217107"/>
            <a:ext cx="3042347" cy="1832780"/>
          </a:xfrm>
          <a:prstGeom prst="ellipse">
            <a:avLst/>
          </a:prstGeom>
          <a:ln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800" b="1" dirty="0">
                <a:solidFill>
                  <a:schemeClr val="bg1"/>
                </a:solidFill>
                <a:effectLst/>
                <a:latin typeface="Calibri"/>
                <a:ea typeface="Calibri" panose="020F0502020204030204" pitchFamily="34" charset="0"/>
                <a:cs typeface="Calibri Light"/>
              </a:rPr>
              <a:t>There is no one way to be a perfect parent but a million ways to be a good one.</a:t>
            </a: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xmlns="" id="{F95A9895-60BA-4318-BAB7-A2603A40EAE0}"/>
              </a:ext>
            </a:extLst>
          </p:cNvPr>
          <p:cNvSpPr/>
          <p:nvPr/>
        </p:nvSpPr>
        <p:spPr>
          <a:xfrm>
            <a:off x="457703" y="4033044"/>
            <a:ext cx="5736297" cy="2723521"/>
          </a:xfrm>
          <a:prstGeom prst="ellipse">
            <a:avLst/>
          </a:prstGeom>
          <a:ln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GB" sz="1800" b="1" dirty="0">
                <a:solidFill>
                  <a:schemeClr val="bg1"/>
                </a:solidFill>
                <a:effectLst/>
                <a:latin typeface="Calibri"/>
                <a:ea typeface="Calibri" panose="020F0502020204030204" pitchFamily="34" charset="0"/>
                <a:cs typeface="Calibri Light"/>
              </a:rPr>
              <a:t>Join us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b="1" dirty="0">
                <a:solidFill>
                  <a:schemeClr val="bg1"/>
                </a:solidFill>
                <a:latin typeface="Calibri"/>
                <a:ea typeface="Calibri" panose="020F0502020204030204" pitchFamily="34" charset="0"/>
                <a:cs typeface="Calibri Light"/>
              </a:rPr>
              <a:t>Session are free</a:t>
            </a:r>
            <a:r>
              <a:rPr lang="en-GB" sz="1800" b="1" dirty="0">
                <a:solidFill>
                  <a:schemeClr val="bg1"/>
                </a:solidFill>
                <a:effectLst/>
                <a:latin typeface="Calibri"/>
                <a:ea typeface="Calibri" panose="020F0502020204030204" pitchFamily="34" charset="0"/>
                <a:cs typeface="Calibri Light"/>
              </a:rPr>
              <a:t>, with toys</a:t>
            </a:r>
            <a:r>
              <a:rPr lang="en-GB" b="1" dirty="0">
                <a:solidFill>
                  <a:schemeClr val="bg1"/>
                </a:solidFill>
                <a:latin typeface="Calibri"/>
                <a:ea typeface="Calibri" panose="020F0502020204030204" pitchFamily="34" charset="0"/>
                <a:cs typeface="Calibri Light"/>
              </a:rPr>
              <a:t>,</a:t>
            </a:r>
            <a:r>
              <a:rPr lang="en-GB" sz="1800" b="1" dirty="0">
                <a:solidFill>
                  <a:schemeClr val="bg1"/>
                </a:solidFill>
                <a:effectLst/>
                <a:latin typeface="Calibri"/>
                <a:ea typeface="Calibri" panose="020F0502020204030204" pitchFamily="34" charset="0"/>
                <a:cs typeface="Calibri Light"/>
              </a:rPr>
              <a:t> activities</a:t>
            </a:r>
            <a:r>
              <a:rPr lang="en-GB" b="1" dirty="0">
                <a:solidFill>
                  <a:schemeClr val="bg1"/>
                </a:solidFill>
                <a:latin typeface="Calibri"/>
                <a:ea typeface="Calibri" panose="020F0502020204030204" pitchFamily="34" charset="0"/>
                <a:cs typeface="Calibri Light"/>
              </a:rPr>
              <a:t>, advise and support  </a:t>
            </a:r>
            <a:r>
              <a:rPr lang="en-GB" sz="1800" b="1" dirty="0">
                <a:solidFill>
                  <a:schemeClr val="bg1"/>
                </a:solidFill>
                <a:effectLst/>
                <a:latin typeface="Calibri"/>
                <a:ea typeface="Calibri" panose="020F0502020204030204" pitchFamily="34" charset="0"/>
                <a:cs typeface="Calibri Light"/>
              </a:rPr>
              <a:t>for all</a:t>
            </a:r>
            <a:r>
              <a:rPr lang="en-GB" b="1" dirty="0">
                <a:solidFill>
                  <a:schemeClr val="bg1"/>
                </a:solidFill>
                <a:latin typeface="Calibri"/>
                <a:ea typeface="Calibri" panose="020F0502020204030204" pitchFamily="34" charset="0"/>
                <a:cs typeface="Calibri Light"/>
              </a:rPr>
              <a:t>.</a:t>
            </a:r>
            <a:endParaRPr lang="en-GB" sz="1800" b="1" dirty="0">
              <a:solidFill>
                <a:schemeClr val="bg1"/>
              </a:solidFill>
              <a:effectLst/>
              <a:latin typeface="Calibri"/>
              <a:ea typeface="Calibri" panose="020F0502020204030204" pitchFamily="34" charset="0"/>
              <a:cs typeface="Calibri Light"/>
            </a:endParaRPr>
          </a:p>
          <a:p>
            <a:pPr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GB" sz="1800" b="1" dirty="0">
                <a:solidFill>
                  <a:schemeClr val="bg1"/>
                </a:solidFill>
                <a:effectLst/>
                <a:latin typeface="Calibri"/>
                <a:ea typeface="Calibri" panose="020F0502020204030204" pitchFamily="34" charset="0"/>
                <a:cs typeface="Calibri Light"/>
              </a:rPr>
              <a:t>For more details please contact</a:t>
            </a:r>
          </a:p>
          <a:p>
            <a:pPr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GB" sz="1800" b="1" dirty="0">
                <a:solidFill>
                  <a:schemeClr val="bg1"/>
                </a:solidFill>
                <a:effectLst/>
                <a:latin typeface="Calibri"/>
                <a:ea typeface="Calibri" panose="020F0502020204030204" pitchFamily="34" charset="0"/>
                <a:cs typeface="Calibri Light"/>
              </a:rPr>
              <a:t>Lyn Bailey on 07834006275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800" b="1" dirty="0">
                <a:solidFill>
                  <a:schemeClr val="bg1"/>
                </a:solidFill>
                <a:effectLst/>
                <a:latin typeface="Calibri"/>
                <a:ea typeface="Calibri" panose="020F0502020204030204" pitchFamily="34" charset="0"/>
                <a:cs typeface="Calibri Light"/>
              </a:rPr>
              <a:t>Or FFDS@actionforchildren.org.uk</a:t>
            </a:r>
            <a:r>
              <a:rPr lang="en-GB" b="1" dirty="0">
                <a:solidFill>
                  <a:schemeClr val="bg1"/>
                </a:solidFill>
                <a:latin typeface="Calibri"/>
                <a:ea typeface="Calibri" panose="020F0502020204030204" pitchFamily="34" charset="0"/>
                <a:cs typeface="Calibri Light"/>
              </a:rPr>
              <a:t> </a:t>
            </a:r>
            <a:endParaRPr lang="en-GB" sz="1800" b="1" dirty="0">
              <a:solidFill>
                <a:schemeClr val="bg1"/>
              </a:solidFill>
              <a:effectLst/>
              <a:latin typeface="Calibri"/>
              <a:ea typeface="Calibri" panose="020F05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23" name="Flowchart: Terminator 22">
            <a:extLst>
              <a:ext uri="{FF2B5EF4-FFF2-40B4-BE49-F238E27FC236}">
                <a16:creationId xmlns:a16="http://schemas.microsoft.com/office/drawing/2014/main" xmlns="" id="{95F39F22-CCB0-4A72-AFDB-739231D56EB7}"/>
              </a:ext>
            </a:extLst>
          </p:cNvPr>
          <p:cNvSpPr/>
          <p:nvPr/>
        </p:nvSpPr>
        <p:spPr>
          <a:xfrm>
            <a:off x="3672702" y="2426429"/>
            <a:ext cx="2520818" cy="1202182"/>
          </a:xfrm>
          <a:prstGeom prst="flowChartTerminator">
            <a:avLst/>
          </a:prstGeom>
          <a:ln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800" b="1" dirty="0">
                <a:effectLst/>
                <a:latin typeface="Calibri"/>
                <a:ea typeface="Calibri" panose="020F0502020204030204" pitchFamily="34" charset="0"/>
                <a:cs typeface="Calibri Light"/>
              </a:rPr>
              <a:t>Down to earth parenting advice you can trust</a:t>
            </a:r>
          </a:p>
        </p:txBody>
      </p:sp>
      <p:sp>
        <p:nvSpPr>
          <p:cNvPr id="25" name="Star: 5 Points 24">
            <a:extLst>
              <a:ext uri="{FF2B5EF4-FFF2-40B4-BE49-F238E27FC236}">
                <a16:creationId xmlns:a16="http://schemas.microsoft.com/office/drawing/2014/main" xmlns="" id="{F658B4E4-04B3-4398-8DF9-3B51FF0AA9AC}"/>
              </a:ext>
            </a:extLst>
          </p:cNvPr>
          <p:cNvSpPr/>
          <p:nvPr/>
        </p:nvSpPr>
        <p:spPr>
          <a:xfrm>
            <a:off x="7054715" y="1808200"/>
            <a:ext cx="914400" cy="914400"/>
          </a:xfrm>
          <a:prstGeom prst="star5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Star: 5 Points 53">
            <a:extLst>
              <a:ext uri="{FF2B5EF4-FFF2-40B4-BE49-F238E27FC236}">
                <a16:creationId xmlns:a16="http://schemas.microsoft.com/office/drawing/2014/main" xmlns="" id="{A9D0BBF1-FBF4-43FF-A459-192B7CD516B1}"/>
              </a:ext>
            </a:extLst>
          </p:cNvPr>
          <p:cNvSpPr/>
          <p:nvPr/>
        </p:nvSpPr>
        <p:spPr>
          <a:xfrm>
            <a:off x="8851961" y="843994"/>
            <a:ext cx="914400" cy="914400"/>
          </a:xfrm>
          <a:prstGeom prst="star5">
            <a:avLst/>
          </a:prstGeom>
          <a:solidFill>
            <a:schemeClr val="accent2">
              <a:lumMod val="75000"/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Flowchart: Connector 36">
            <a:extLst>
              <a:ext uri="{FF2B5EF4-FFF2-40B4-BE49-F238E27FC236}">
                <a16:creationId xmlns:a16="http://schemas.microsoft.com/office/drawing/2014/main" xmlns="" id="{7FEC8CAC-EC4A-421B-A4E6-E90A324669FB}"/>
              </a:ext>
            </a:extLst>
          </p:cNvPr>
          <p:cNvSpPr/>
          <p:nvPr/>
        </p:nvSpPr>
        <p:spPr>
          <a:xfrm>
            <a:off x="5814511" y="6114618"/>
            <a:ext cx="197053" cy="2286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Star: 5 Points 46">
            <a:extLst>
              <a:ext uri="{FF2B5EF4-FFF2-40B4-BE49-F238E27FC236}">
                <a16:creationId xmlns:a16="http://schemas.microsoft.com/office/drawing/2014/main" xmlns="" id="{302CB34B-EF96-4E19-89D6-7BBA829C2387}"/>
              </a:ext>
            </a:extLst>
          </p:cNvPr>
          <p:cNvSpPr/>
          <p:nvPr/>
        </p:nvSpPr>
        <p:spPr>
          <a:xfrm>
            <a:off x="6106390" y="3382240"/>
            <a:ext cx="914400" cy="914400"/>
          </a:xfrm>
          <a:prstGeom prst="star5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1" name="Star: 5 Points 60">
            <a:extLst>
              <a:ext uri="{FF2B5EF4-FFF2-40B4-BE49-F238E27FC236}">
                <a16:creationId xmlns:a16="http://schemas.microsoft.com/office/drawing/2014/main" xmlns="" id="{5CEF17B3-615F-4723-A833-D0BFB2F8AFC2}"/>
              </a:ext>
            </a:extLst>
          </p:cNvPr>
          <p:cNvSpPr/>
          <p:nvPr/>
        </p:nvSpPr>
        <p:spPr>
          <a:xfrm>
            <a:off x="10857243" y="1146000"/>
            <a:ext cx="914400" cy="914400"/>
          </a:xfrm>
          <a:prstGeom prst="star5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3" name="Star: 5 Points 62">
            <a:extLst>
              <a:ext uri="{FF2B5EF4-FFF2-40B4-BE49-F238E27FC236}">
                <a16:creationId xmlns:a16="http://schemas.microsoft.com/office/drawing/2014/main" xmlns="" id="{49B0B98E-B9E0-4CEB-B2BA-A9D8FBAB8F8E}"/>
              </a:ext>
            </a:extLst>
          </p:cNvPr>
          <p:cNvSpPr/>
          <p:nvPr/>
        </p:nvSpPr>
        <p:spPr>
          <a:xfrm>
            <a:off x="6556524" y="5733619"/>
            <a:ext cx="914400" cy="914400"/>
          </a:xfrm>
          <a:prstGeom prst="star5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Speech Bubble: Rectangle with Corners Rounded 4">
            <a:extLst>
              <a:ext uri="{FF2B5EF4-FFF2-40B4-BE49-F238E27FC236}">
                <a16:creationId xmlns:a16="http://schemas.microsoft.com/office/drawing/2014/main" xmlns="" id="{76770AFA-E912-4858-A9A1-16188A565D7C}"/>
              </a:ext>
            </a:extLst>
          </p:cNvPr>
          <p:cNvSpPr/>
          <p:nvPr/>
        </p:nvSpPr>
        <p:spPr>
          <a:xfrm>
            <a:off x="4536142" y="110536"/>
            <a:ext cx="3218325" cy="1792940"/>
          </a:xfrm>
          <a:prstGeom prst="wedgeRoundRectCallou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>
                <a:ea typeface="+mn-lt"/>
                <a:cs typeface="+mn-lt"/>
              </a:rPr>
              <a:t>Additional needs support </a:t>
            </a:r>
            <a:endParaRPr lang="en-US" sz="1600" b="1">
              <a:cs typeface="Calibri"/>
            </a:endParaRPr>
          </a:p>
          <a:p>
            <a:pPr algn="ctr"/>
            <a:r>
              <a:rPr lang="en-GB" sz="1600" b="1" dirty="0">
                <a:ea typeface="+mn-lt"/>
                <a:cs typeface="+mn-lt"/>
              </a:rPr>
              <a:t>Disability awareness </a:t>
            </a:r>
            <a:endParaRPr lang="en-GB" sz="1600" b="1">
              <a:cs typeface="Calibri"/>
            </a:endParaRPr>
          </a:p>
          <a:p>
            <a:pPr algn="ctr"/>
            <a:r>
              <a:rPr lang="en-GB" sz="1600" b="1" dirty="0">
                <a:ea typeface="+mn-lt"/>
                <a:cs typeface="+mn-lt"/>
              </a:rPr>
              <a:t>Support with communication </a:t>
            </a:r>
            <a:endParaRPr lang="en-GB" sz="1600" b="1">
              <a:cs typeface="Calibri"/>
            </a:endParaRPr>
          </a:p>
          <a:p>
            <a:pPr algn="ctr"/>
            <a:r>
              <a:rPr lang="en-GB" sz="1600" b="1" dirty="0">
                <a:ea typeface="+mn-lt"/>
                <a:cs typeface="+mn-lt"/>
              </a:rPr>
              <a:t>Understanding Diagnosis </a:t>
            </a:r>
            <a:endParaRPr lang="en-GB" sz="1600" b="1">
              <a:cs typeface="Calibri"/>
            </a:endParaRPr>
          </a:p>
          <a:p>
            <a:pPr algn="ctr"/>
            <a:r>
              <a:rPr lang="en-GB" sz="1600" b="1" dirty="0">
                <a:ea typeface="+mn-lt"/>
                <a:cs typeface="+mn-lt"/>
              </a:rPr>
              <a:t>Celebrating Differences </a:t>
            </a:r>
            <a:endParaRPr lang="en-GB" sz="1600" b="1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95044497"/>
      </p:ext>
    </p:extLst>
  </p:cSld>
  <p:clrMapOvr>
    <a:masterClrMapping/>
  </p:clrMapOvr>
</p:sld>
</file>

<file path=ppt/theme/theme1.xml><?xml version="1.0" encoding="utf-8"?>
<a:theme xmlns:a="http://schemas.openxmlformats.org/drawingml/2006/main" name="ConfettiVTI">
  <a:themeElements>
    <a:clrScheme name="Custom 30">
      <a:dk1>
        <a:sysClr val="windowText" lastClr="000000"/>
      </a:dk1>
      <a:lt1>
        <a:sysClr val="window" lastClr="FFFFFF"/>
      </a:lt1>
      <a:dk2>
        <a:srgbClr val="420023"/>
      </a:dk2>
      <a:lt2>
        <a:srgbClr val="FDFBF9"/>
      </a:lt2>
      <a:accent1>
        <a:srgbClr val="97446E"/>
      </a:accent1>
      <a:accent2>
        <a:srgbClr val="A40056"/>
      </a:accent2>
      <a:accent3>
        <a:srgbClr val="24BEEE"/>
      </a:accent3>
      <a:accent4>
        <a:srgbClr val="91274F"/>
      </a:accent4>
      <a:accent5>
        <a:srgbClr val="F39E29"/>
      </a:accent5>
      <a:accent6>
        <a:srgbClr val="E87450"/>
      </a:accent6>
      <a:hlink>
        <a:srgbClr val="F55D5D"/>
      </a:hlink>
      <a:folHlink>
        <a:srgbClr val="EA3A60"/>
      </a:folHlink>
    </a:clrScheme>
    <a:fontScheme name="Custom 10">
      <a:majorFont>
        <a:latin typeface="Gill Sans Nova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onfettiVTI" id="{B5618F7C-B4F0-4D28-83B4-440D0519681F}" vid="{5F84EFDF-E14E-48C6-955C-990A32085A7F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442CAC89EAB52448945ACE75982AAC0" ma:contentTypeVersion="12" ma:contentTypeDescription="Create a new document." ma:contentTypeScope="" ma:versionID="69e0ca7f7422b33ec084c357abdd008a">
  <xsd:schema xmlns:xsd="http://www.w3.org/2001/XMLSchema" xmlns:xs="http://www.w3.org/2001/XMLSchema" xmlns:p="http://schemas.microsoft.com/office/2006/metadata/properties" xmlns:ns2="45ff43a1-b91e-4984-ba90-8fd78dee60f6" xmlns:ns3="339dd051-95a2-450e-9c07-a063c51b2b44" targetNamespace="http://schemas.microsoft.com/office/2006/metadata/properties" ma:root="true" ma:fieldsID="0f2346334f5c1f893eb74ec7b292af1c" ns2:_="" ns3:_="">
    <xsd:import namespace="45ff43a1-b91e-4984-ba90-8fd78dee60f6"/>
    <xsd:import namespace="339dd051-95a2-450e-9c07-a063c51b2b4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_x0031_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5ff43a1-b91e-4984-ba90-8fd78dee60f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_x0031_" ma:index="14" nillable="true" ma:displayName="1" ma:format="Dropdown" ma:internalName="_x0031_" ma:percentage="FALSE">
      <xsd:simpleType>
        <xsd:restriction base="dms:Number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39dd051-95a2-450e-9c07-a063c51b2b44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x0031_ xmlns="45ff43a1-b91e-4984-ba90-8fd78dee60f6" xsi:nil="true"/>
    <SharedWithUsers xmlns="339dd051-95a2-450e-9c07-a063c51b2b44">
      <UserInfo>
        <DisplayName>Keris Higgins</DisplayName>
        <AccountId>21</AccountId>
        <AccountType/>
      </UserInfo>
      <UserInfo>
        <DisplayName>Sylvia Lowery</DisplayName>
        <AccountId>22</AccountId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BBEB1C7F-6FED-49AC-86E1-611EB359557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F6CB0A8-8194-4250-95C8-7E5A96E3CEF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5ff43a1-b91e-4984-ba90-8fd78dee60f6"/>
    <ds:schemaRef ds:uri="339dd051-95a2-450e-9c07-a063c51b2b4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E91EBEC-52EF-4029-8016-BF4777FE60C1}">
  <ds:schemaRefs>
    <ds:schemaRef ds:uri="http://schemas.microsoft.com/office/2006/documentManagement/types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45ff43a1-b91e-4984-ba90-8fd78dee60f6"/>
    <ds:schemaRef ds:uri="339dd051-95a2-450e-9c07-a063c51b2b44"/>
    <ds:schemaRef ds:uri="http://www.w3.org/XML/1998/namespace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78</Words>
  <Application>Microsoft Office PowerPoint</Application>
  <PresentationFormat>Widescreen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Gill Sans Nova</vt:lpstr>
      <vt:lpstr>Times New Roman</vt:lpstr>
      <vt:lpstr>ConfettiVTI</vt:lpstr>
      <vt:lpstr>                           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                   </dc:title>
  <dc:creator>Cathryn Michelle Lewis</dc:creator>
  <cp:lastModifiedBy>Kathy Williams</cp:lastModifiedBy>
  <cp:revision>56</cp:revision>
  <dcterms:created xsi:type="dcterms:W3CDTF">2021-06-15T14:58:14Z</dcterms:created>
  <dcterms:modified xsi:type="dcterms:W3CDTF">2021-06-24T12:13:42Z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0x0101005442CAC89EAB52448945ACE75982AAC0</vt:lpwstr>
  </property>
</Properties>
</file>